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4" r:id="rId4"/>
    <p:sldId id="259" r:id="rId5"/>
    <p:sldId id="258" r:id="rId6"/>
    <p:sldId id="260" r:id="rId7"/>
    <p:sldId id="261" r:id="rId8"/>
    <p:sldId id="262" r:id="rId9"/>
    <p:sldId id="271" r:id="rId10"/>
    <p:sldId id="263"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63"/>
    <p:restoredTop sz="94680"/>
  </p:normalViewPr>
  <p:slideViewPr>
    <p:cSldViewPr snapToGrid="0">
      <p:cViewPr varScale="1">
        <p:scale>
          <a:sx n="145" d="100"/>
          <a:sy n="145" d="100"/>
        </p:scale>
        <p:origin x="2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200F-369C-E944-659E-BF0E1CCC2F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8690B1-1B8C-0776-F434-2CFB0C3C0D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ED505E-0D58-FD86-6382-5B023FDCC7A6}"/>
              </a:ext>
            </a:extLst>
          </p:cNvPr>
          <p:cNvSpPr>
            <a:spLocks noGrp="1"/>
          </p:cNvSpPr>
          <p:nvPr>
            <p:ph type="dt" sz="half" idx="10"/>
          </p:nvPr>
        </p:nvSpPr>
        <p:spPr/>
        <p:txBody>
          <a:bodyPr/>
          <a:lstStyle/>
          <a:p>
            <a:fld id="{39018C30-AF89-1A4E-8073-9BAD84B95C98}" type="datetimeFigureOut">
              <a:rPr lang="en-US" smtClean="0"/>
              <a:t>3/25/25</a:t>
            </a:fld>
            <a:endParaRPr lang="en-US"/>
          </a:p>
        </p:txBody>
      </p:sp>
      <p:sp>
        <p:nvSpPr>
          <p:cNvPr id="5" name="Footer Placeholder 4">
            <a:extLst>
              <a:ext uri="{FF2B5EF4-FFF2-40B4-BE49-F238E27FC236}">
                <a16:creationId xmlns:a16="http://schemas.microsoft.com/office/drawing/2014/main" id="{03624BF2-F80B-04CF-F797-1629BFCC8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3CA2F-8ABE-A0D7-BB63-995C58344A1E}"/>
              </a:ext>
            </a:extLst>
          </p:cNvPr>
          <p:cNvSpPr>
            <a:spLocks noGrp="1"/>
          </p:cNvSpPr>
          <p:nvPr>
            <p:ph type="sldNum" sz="quarter" idx="12"/>
          </p:nvPr>
        </p:nvSpPr>
        <p:spPr/>
        <p:txBody>
          <a:bodyPr/>
          <a:lstStyle/>
          <a:p>
            <a:fld id="{4DC53B9F-45E6-B142-BA5E-ED5E7C8BC244}" type="slidenum">
              <a:rPr lang="en-US" smtClean="0"/>
              <a:t>‹#›</a:t>
            </a:fld>
            <a:endParaRPr lang="en-US"/>
          </a:p>
        </p:txBody>
      </p:sp>
    </p:spTree>
    <p:extLst>
      <p:ext uri="{BB962C8B-B14F-4D97-AF65-F5344CB8AC3E}">
        <p14:creationId xmlns:p14="http://schemas.microsoft.com/office/powerpoint/2010/main" val="884301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2784-8D2C-88D7-A5D6-FBF250D667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EB0ECF-EA75-EEC9-F4DE-80B60E94F2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DAE3A-6692-6D67-7B52-21C83143D51C}"/>
              </a:ext>
            </a:extLst>
          </p:cNvPr>
          <p:cNvSpPr>
            <a:spLocks noGrp="1"/>
          </p:cNvSpPr>
          <p:nvPr>
            <p:ph type="dt" sz="half" idx="10"/>
          </p:nvPr>
        </p:nvSpPr>
        <p:spPr/>
        <p:txBody>
          <a:bodyPr/>
          <a:lstStyle/>
          <a:p>
            <a:fld id="{39018C30-AF89-1A4E-8073-9BAD84B95C98}" type="datetimeFigureOut">
              <a:rPr lang="en-US" smtClean="0"/>
              <a:t>3/25/25</a:t>
            </a:fld>
            <a:endParaRPr lang="en-US"/>
          </a:p>
        </p:txBody>
      </p:sp>
      <p:sp>
        <p:nvSpPr>
          <p:cNvPr id="5" name="Footer Placeholder 4">
            <a:extLst>
              <a:ext uri="{FF2B5EF4-FFF2-40B4-BE49-F238E27FC236}">
                <a16:creationId xmlns:a16="http://schemas.microsoft.com/office/drawing/2014/main" id="{F6193B3E-E9A0-AB93-6A6A-9509C71CA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159A4-F6AE-4697-A7F5-BB5A77F45609}"/>
              </a:ext>
            </a:extLst>
          </p:cNvPr>
          <p:cNvSpPr>
            <a:spLocks noGrp="1"/>
          </p:cNvSpPr>
          <p:nvPr>
            <p:ph type="sldNum" sz="quarter" idx="12"/>
          </p:nvPr>
        </p:nvSpPr>
        <p:spPr/>
        <p:txBody>
          <a:bodyPr/>
          <a:lstStyle/>
          <a:p>
            <a:fld id="{4DC53B9F-45E6-B142-BA5E-ED5E7C8BC244}" type="slidenum">
              <a:rPr lang="en-US" smtClean="0"/>
              <a:t>‹#›</a:t>
            </a:fld>
            <a:endParaRPr lang="en-US"/>
          </a:p>
        </p:txBody>
      </p:sp>
    </p:spTree>
    <p:extLst>
      <p:ext uri="{BB962C8B-B14F-4D97-AF65-F5344CB8AC3E}">
        <p14:creationId xmlns:p14="http://schemas.microsoft.com/office/powerpoint/2010/main" val="1162657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0AE14D-A5D2-2AE6-FC48-C6C277D686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F534C2-57DC-FAF3-9FDE-DF0C387D77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8FD1C-0956-CF56-454F-64B79BB424BE}"/>
              </a:ext>
            </a:extLst>
          </p:cNvPr>
          <p:cNvSpPr>
            <a:spLocks noGrp="1"/>
          </p:cNvSpPr>
          <p:nvPr>
            <p:ph type="dt" sz="half" idx="10"/>
          </p:nvPr>
        </p:nvSpPr>
        <p:spPr/>
        <p:txBody>
          <a:bodyPr/>
          <a:lstStyle/>
          <a:p>
            <a:fld id="{39018C30-AF89-1A4E-8073-9BAD84B95C98}" type="datetimeFigureOut">
              <a:rPr lang="en-US" smtClean="0"/>
              <a:t>3/25/25</a:t>
            </a:fld>
            <a:endParaRPr lang="en-US"/>
          </a:p>
        </p:txBody>
      </p:sp>
      <p:sp>
        <p:nvSpPr>
          <p:cNvPr id="5" name="Footer Placeholder 4">
            <a:extLst>
              <a:ext uri="{FF2B5EF4-FFF2-40B4-BE49-F238E27FC236}">
                <a16:creationId xmlns:a16="http://schemas.microsoft.com/office/drawing/2014/main" id="{257E6BF4-F2AF-9668-C52E-4975FFF8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587FE-EA2B-2CCD-A301-2E0DEF53EE94}"/>
              </a:ext>
            </a:extLst>
          </p:cNvPr>
          <p:cNvSpPr>
            <a:spLocks noGrp="1"/>
          </p:cNvSpPr>
          <p:nvPr>
            <p:ph type="sldNum" sz="quarter" idx="12"/>
          </p:nvPr>
        </p:nvSpPr>
        <p:spPr/>
        <p:txBody>
          <a:bodyPr/>
          <a:lstStyle/>
          <a:p>
            <a:fld id="{4DC53B9F-45E6-B142-BA5E-ED5E7C8BC244}" type="slidenum">
              <a:rPr lang="en-US" smtClean="0"/>
              <a:t>‹#›</a:t>
            </a:fld>
            <a:endParaRPr lang="en-US"/>
          </a:p>
        </p:txBody>
      </p:sp>
    </p:spTree>
    <p:extLst>
      <p:ext uri="{BB962C8B-B14F-4D97-AF65-F5344CB8AC3E}">
        <p14:creationId xmlns:p14="http://schemas.microsoft.com/office/powerpoint/2010/main" val="4116960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C320-6953-CD6E-F7F3-FAADB10EBF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E8C331-8415-AE9A-9D6E-0837E2FFE3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C042A-9874-423F-4484-2E284E33C3D3}"/>
              </a:ext>
            </a:extLst>
          </p:cNvPr>
          <p:cNvSpPr>
            <a:spLocks noGrp="1"/>
          </p:cNvSpPr>
          <p:nvPr>
            <p:ph type="dt" sz="half" idx="10"/>
          </p:nvPr>
        </p:nvSpPr>
        <p:spPr/>
        <p:txBody>
          <a:bodyPr/>
          <a:lstStyle/>
          <a:p>
            <a:fld id="{39018C30-AF89-1A4E-8073-9BAD84B95C98}" type="datetimeFigureOut">
              <a:rPr lang="en-US" smtClean="0"/>
              <a:t>3/25/25</a:t>
            </a:fld>
            <a:endParaRPr lang="en-US"/>
          </a:p>
        </p:txBody>
      </p:sp>
      <p:sp>
        <p:nvSpPr>
          <p:cNvPr id="5" name="Footer Placeholder 4">
            <a:extLst>
              <a:ext uri="{FF2B5EF4-FFF2-40B4-BE49-F238E27FC236}">
                <a16:creationId xmlns:a16="http://schemas.microsoft.com/office/drawing/2014/main" id="{F7E30687-A0BB-A720-5387-BF29156FF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BC718-167C-0AAC-49EE-3C1111702F49}"/>
              </a:ext>
            </a:extLst>
          </p:cNvPr>
          <p:cNvSpPr>
            <a:spLocks noGrp="1"/>
          </p:cNvSpPr>
          <p:nvPr>
            <p:ph type="sldNum" sz="quarter" idx="12"/>
          </p:nvPr>
        </p:nvSpPr>
        <p:spPr/>
        <p:txBody>
          <a:bodyPr/>
          <a:lstStyle/>
          <a:p>
            <a:fld id="{4DC53B9F-45E6-B142-BA5E-ED5E7C8BC244}" type="slidenum">
              <a:rPr lang="en-US" smtClean="0"/>
              <a:t>‹#›</a:t>
            </a:fld>
            <a:endParaRPr lang="en-US"/>
          </a:p>
        </p:txBody>
      </p:sp>
    </p:spTree>
    <p:extLst>
      <p:ext uri="{BB962C8B-B14F-4D97-AF65-F5344CB8AC3E}">
        <p14:creationId xmlns:p14="http://schemas.microsoft.com/office/powerpoint/2010/main" val="2682672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C422-D333-5565-4476-7B9A331BEB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07B67A-520B-1772-6A9A-96F99D643D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459964-3A18-2948-EA06-CBE65878F6D8}"/>
              </a:ext>
            </a:extLst>
          </p:cNvPr>
          <p:cNvSpPr>
            <a:spLocks noGrp="1"/>
          </p:cNvSpPr>
          <p:nvPr>
            <p:ph type="dt" sz="half" idx="10"/>
          </p:nvPr>
        </p:nvSpPr>
        <p:spPr/>
        <p:txBody>
          <a:bodyPr/>
          <a:lstStyle/>
          <a:p>
            <a:fld id="{39018C30-AF89-1A4E-8073-9BAD84B95C98}" type="datetimeFigureOut">
              <a:rPr lang="en-US" smtClean="0"/>
              <a:t>3/25/25</a:t>
            </a:fld>
            <a:endParaRPr lang="en-US"/>
          </a:p>
        </p:txBody>
      </p:sp>
      <p:sp>
        <p:nvSpPr>
          <p:cNvPr id="5" name="Footer Placeholder 4">
            <a:extLst>
              <a:ext uri="{FF2B5EF4-FFF2-40B4-BE49-F238E27FC236}">
                <a16:creationId xmlns:a16="http://schemas.microsoft.com/office/drawing/2014/main" id="{5874C4C6-1DC1-D88D-A5F4-49AAEA996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5C3BF-B12B-AA12-94C7-AE1BDCB54567}"/>
              </a:ext>
            </a:extLst>
          </p:cNvPr>
          <p:cNvSpPr>
            <a:spLocks noGrp="1"/>
          </p:cNvSpPr>
          <p:nvPr>
            <p:ph type="sldNum" sz="quarter" idx="12"/>
          </p:nvPr>
        </p:nvSpPr>
        <p:spPr/>
        <p:txBody>
          <a:bodyPr/>
          <a:lstStyle/>
          <a:p>
            <a:fld id="{4DC53B9F-45E6-B142-BA5E-ED5E7C8BC244}" type="slidenum">
              <a:rPr lang="en-US" smtClean="0"/>
              <a:t>‹#›</a:t>
            </a:fld>
            <a:endParaRPr lang="en-US"/>
          </a:p>
        </p:txBody>
      </p:sp>
    </p:spTree>
    <p:extLst>
      <p:ext uri="{BB962C8B-B14F-4D97-AF65-F5344CB8AC3E}">
        <p14:creationId xmlns:p14="http://schemas.microsoft.com/office/powerpoint/2010/main" val="819872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D8803-CF7C-385E-317D-99DAE7B25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BDBF42-0A83-E5D4-95C3-35A5EBE64C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4C0007-955C-45E0-8916-1190A96A9B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A8D457-8F47-3D44-09C1-EFD0C1153B83}"/>
              </a:ext>
            </a:extLst>
          </p:cNvPr>
          <p:cNvSpPr>
            <a:spLocks noGrp="1"/>
          </p:cNvSpPr>
          <p:nvPr>
            <p:ph type="dt" sz="half" idx="10"/>
          </p:nvPr>
        </p:nvSpPr>
        <p:spPr/>
        <p:txBody>
          <a:bodyPr/>
          <a:lstStyle/>
          <a:p>
            <a:fld id="{39018C30-AF89-1A4E-8073-9BAD84B95C98}" type="datetimeFigureOut">
              <a:rPr lang="en-US" smtClean="0"/>
              <a:t>3/25/25</a:t>
            </a:fld>
            <a:endParaRPr lang="en-US"/>
          </a:p>
        </p:txBody>
      </p:sp>
      <p:sp>
        <p:nvSpPr>
          <p:cNvPr id="6" name="Footer Placeholder 5">
            <a:extLst>
              <a:ext uri="{FF2B5EF4-FFF2-40B4-BE49-F238E27FC236}">
                <a16:creationId xmlns:a16="http://schemas.microsoft.com/office/drawing/2014/main" id="{F8BB8B5D-F7D9-F8D3-BFB9-C9A31C77A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A0AB7-49B8-ED0A-E3B4-BB3CEFCD706B}"/>
              </a:ext>
            </a:extLst>
          </p:cNvPr>
          <p:cNvSpPr>
            <a:spLocks noGrp="1"/>
          </p:cNvSpPr>
          <p:nvPr>
            <p:ph type="sldNum" sz="quarter" idx="12"/>
          </p:nvPr>
        </p:nvSpPr>
        <p:spPr/>
        <p:txBody>
          <a:bodyPr/>
          <a:lstStyle/>
          <a:p>
            <a:fld id="{4DC53B9F-45E6-B142-BA5E-ED5E7C8BC244}" type="slidenum">
              <a:rPr lang="en-US" smtClean="0"/>
              <a:t>‹#›</a:t>
            </a:fld>
            <a:endParaRPr lang="en-US"/>
          </a:p>
        </p:txBody>
      </p:sp>
    </p:spTree>
    <p:extLst>
      <p:ext uri="{BB962C8B-B14F-4D97-AF65-F5344CB8AC3E}">
        <p14:creationId xmlns:p14="http://schemas.microsoft.com/office/powerpoint/2010/main" val="109499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31FC-D24B-04FB-5A3A-018D5C49A0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817D9D-45C9-A144-E0AD-9945926618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18526A-4FDD-A93B-FC7A-70948BBD93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CE8C58-8D11-E0EB-C0F5-56389F4A7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39C310-19ED-1070-5AB8-A9C455297C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B3F0B6-6452-ED7C-9E93-2AA8B8EEC950}"/>
              </a:ext>
            </a:extLst>
          </p:cNvPr>
          <p:cNvSpPr>
            <a:spLocks noGrp="1"/>
          </p:cNvSpPr>
          <p:nvPr>
            <p:ph type="dt" sz="half" idx="10"/>
          </p:nvPr>
        </p:nvSpPr>
        <p:spPr/>
        <p:txBody>
          <a:bodyPr/>
          <a:lstStyle/>
          <a:p>
            <a:fld id="{39018C30-AF89-1A4E-8073-9BAD84B95C98}" type="datetimeFigureOut">
              <a:rPr lang="en-US" smtClean="0"/>
              <a:t>3/25/25</a:t>
            </a:fld>
            <a:endParaRPr lang="en-US"/>
          </a:p>
        </p:txBody>
      </p:sp>
      <p:sp>
        <p:nvSpPr>
          <p:cNvPr id="8" name="Footer Placeholder 7">
            <a:extLst>
              <a:ext uri="{FF2B5EF4-FFF2-40B4-BE49-F238E27FC236}">
                <a16:creationId xmlns:a16="http://schemas.microsoft.com/office/drawing/2014/main" id="{47607072-2C92-8164-8293-2726FE68A2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EE508F-474F-9B73-58BA-94758AC0410C}"/>
              </a:ext>
            </a:extLst>
          </p:cNvPr>
          <p:cNvSpPr>
            <a:spLocks noGrp="1"/>
          </p:cNvSpPr>
          <p:nvPr>
            <p:ph type="sldNum" sz="quarter" idx="12"/>
          </p:nvPr>
        </p:nvSpPr>
        <p:spPr/>
        <p:txBody>
          <a:bodyPr/>
          <a:lstStyle/>
          <a:p>
            <a:fld id="{4DC53B9F-45E6-B142-BA5E-ED5E7C8BC244}" type="slidenum">
              <a:rPr lang="en-US" smtClean="0"/>
              <a:t>‹#›</a:t>
            </a:fld>
            <a:endParaRPr lang="en-US"/>
          </a:p>
        </p:txBody>
      </p:sp>
    </p:spTree>
    <p:extLst>
      <p:ext uri="{BB962C8B-B14F-4D97-AF65-F5344CB8AC3E}">
        <p14:creationId xmlns:p14="http://schemas.microsoft.com/office/powerpoint/2010/main" val="1689937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AABCE-14A3-B5D1-F00A-F0089A816D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CDD96F-7902-80B0-E907-3CDE5A33159C}"/>
              </a:ext>
            </a:extLst>
          </p:cNvPr>
          <p:cNvSpPr>
            <a:spLocks noGrp="1"/>
          </p:cNvSpPr>
          <p:nvPr>
            <p:ph type="dt" sz="half" idx="10"/>
          </p:nvPr>
        </p:nvSpPr>
        <p:spPr/>
        <p:txBody>
          <a:bodyPr/>
          <a:lstStyle/>
          <a:p>
            <a:fld id="{39018C30-AF89-1A4E-8073-9BAD84B95C98}" type="datetimeFigureOut">
              <a:rPr lang="en-US" smtClean="0"/>
              <a:t>3/25/25</a:t>
            </a:fld>
            <a:endParaRPr lang="en-US"/>
          </a:p>
        </p:txBody>
      </p:sp>
      <p:sp>
        <p:nvSpPr>
          <p:cNvPr id="4" name="Footer Placeholder 3">
            <a:extLst>
              <a:ext uri="{FF2B5EF4-FFF2-40B4-BE49-F238E27FC236}">
                <a16:creationId xmlns:a16="http://schemas.microsoft.com/office/drawing/2014/main" id="{CABABD4A-6571-9EBC-BEC1-362B2C219F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B73809-4637-EBBE-343D-06554F0FBB9B}"/>
              </a:ext>
            </a:extLst>
          </p:cNvPr>
          <p:cNvSpPr>
            <a:spLocks noGrp="1"/>
          </p:cNvSpPr>
          <p:nvPr>
            <p:ph type="sldNum" sz="quarter" idx="12"/>
          </p:nvPr>
        </p:nvSpPr>
        <p:spPr/>
        <p:txBody>
          <a:bodyPr/>
          <a:lstStyle/>
          <a:p>
            <a:fld id="{4DC53B9F-45E6-B142-BA5E-ED5E7C8BC244}" type="slidenum">
              <a:rPr lang="en-US" smtClean="0"/>
              <a:t>‹#›</a:t>
            </a:fld>
            <a:endParaRPr lang="en-US"/>
          </a:p>
        </p:txBody>
      </p:sp>
    </p:spTree>
    <p:extLst>
      <p:ext uri="{BB962C8B-B14F-4D97-AF65-F5344CB8AC3E}">
        <p14:creationId xmlns:p14="http://schemas.microsoft.com/office/powerpoint/2010/main" val="22068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32748-C8D0-FABE-549A-D4430CD95B7F}"/>
              </a:ext>
            </a:extLst>
          </p:cNvPr>
          <p:cNvSpPr>
            <a:spLocks noGrp="1"/>
          </p:cNvSpPr>
          <p:nvPr>
            <p:ph type="dt" sz="half" idx="10"/>
          </p:nvPr>
        </p:nvSpPr>
        <p:spPr/>
        <p:txBody>
          <a:bodyPr/>
          <a:lstStyle/>
          <a:p>
            <a:fld id="{39018C30-AF89-1A4E-8073-9BAD84B95C98}" type="datetimeFigureOut">
              <a:rPr lang="en-US" smtClean="0"/>
              <a:t>3/25/25</a:t>
            </a:fld>
            <a:endParaRPr lang="en-US"/>
          </a:p>
        </p:txBody>
      </p:sp>
      <p:sp>
        <p:nvSpPr>
          <p:cNvPr id="3" name="Footer Placeholder 2">
            <a:extLst>
              <a:ext uri="{FF2B5EF4-FFF2-40B4-BE49-F238E27FC236}">
                <a16:creationId xmlns:a16="http://schemas.microsoft.com/office/drawing/2014/main" id="{6EECA59E-8FA3-B43D-36CD-14BAF342C8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CA5538-A451-DE8C-7541-7F89B69F7C50}"/>
              </a:ext>
            </a:extLst>
          </p:cNvPr>
          <p:cNvSpPr>
            <a:spLocks noGrp="1"/>
          </p:cNvSpPr>
          <p:nvPr>
            <p:ph type="sldNum" sz="quarter" idx="12"/>
          </p:nvPr>
        </p:nvSpPr>
        <p:spPr/>
        <p:txBody>
          <a:bodyPr/>
          <a:lstStyle/>
          <a:p>
            <a:fld id="{4DC53B9F-45E6-B142-BA5E-ED5E7C8BC244}" type="slidenum">
              <a:rPr lang="en-US" smtClean="0"/>
              <a:t>‹#›</a:t>
            </a:fld>
            <a:endParaRPr lang="en-US"/>
          </a:p>
        </p:txBody>
      </p:sp>
    </p:spTree>
    <p:extLst>
      <p:ext uri="{BB962C8B-B14F-4D97-AF65-F5344CB8AC3E}">
        <p14:creationId xmlns:p14="http://schemas.microsoft.com/office/powerpoint/2010/main" val="417199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A80F-A8A7-2E00-7E07-A0CC09CBC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E87B32-0452-E7CB-19A0-B8ACAEE977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682606-E49F-A56A-3885-8515D27AF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4D6C22-BD38-B837-4322-04439DDC11F3}"/>
              </a:ext>
            </a:extLst>
          </p:cNvPr>
          <p:cNvSpPr>
            <a:spLocks noGrp="1"/>
          </p:cNvSpPr>
          <p:nvPr>
            <p:ph type="dt" sz="half" idx="10"/>
          </p:nvPr>
        </p:nvSpPr>
        <p:spPr/>
        <p:txBody>
          <a:bodyPr/>
          <a:lstStyle/>
          <a:p>
            <a:fld id="{39018C30-AF89-1A4E-8073-9BAD84B95C98}" type="datetimeFigureOut">
              <a:rPr lang="en-US" smtClean="0"/>
              <a:t>3/25/25</a:t>
            </a:fld>
            <a:endParaRPr lang="en-US"/>
          </a:p>
        </p:txBody>
      </p:sp>
      <p:sp>
        <p:nvSpPr>
          <p:cNvPr id="6" name="Footer Placeholder 5">
            <a:extLst>
              <a:ext uri="{FF2B5EF4-FFF2-40B4-BE49-F238E27FC236}">
                <a16:creationId xmlns:a16="http://schemas.microsoft.com/office/drawing/2014/main" id="{FAD92C47-8750-A66A-855B-155A932FE6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E3F3C-1C94-E766-7824-32B5F8935B70}"/>
              </a:ext>
            </a:extLst>
          </p:cNvPr>
          <p:cNvSpPr>
            <a:spLocks noGrp="1"/>
          </p:cNvSpPr>
          <p:nvPr>
            <p:ph type="sldNum" sz="quarter" idx="12"/>
          </p:nvPr>
        </p:nvSpPr>
        <p:spPr/>
        <p:txBody>
          <a:bodyPr/>
          <a:lstStyle/>
          <a:p>
            <a:fld id="{4DC53B9F-45E6-B142-BA5E-ED5E7C8BC244}" type="slidenum">
              <a:rPr lang="en-US" smtClean="0"/>
              <a:t>‹#›</a:t>
            </a:fld>
            <a:endParaRPr lang="en-US"/>
          </a:p>
        </p:txBody>
      </p:sp>
    </p:spTree>
    <p:extLst>
      <p:ext uri="{BB962C8B-B14F-4D97-AF65-F5344CB8AC3E}">
        <p14:creationId xmlns:p14="http://schemas.microsoft.com/office/powerpoint/2010/main" val="3493701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C34E-D45C-2DF4-2736-A90A491C2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05D47-46E0-717A-6E36-5CE6CD9113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E5B801-77D1-0464-96FD-D400C1861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4AF90-139F-3311-22B3-8C98E11D9784}"/>
              </a:ext>
            </a:extLst>
          </p:cNvPr>
          <p:cNvSpPr>
            <a:spLocks noGrp="1"/>
          </p:cNvSpPr>
          <p:nvPr>
            <p:ph type="dt" sz="half" idx="10"/>
          </p:nvPr>
        </p:nvSpPr>
        <p:spPr/>
        <p:txBody>
          <a:bodyPr/>
          <a:lstStyle/>
          <a:p>
            <a:fld id="{39018C30-AF89-1A4E-8073-9BAD84B95C98}" type="datetimeFigureOut">
              <a:rPr lang="en-US" smtClean="0"/>
              <a:t>3/25/25</a:t>
            </a:fld>
            <a:endParaRPr lang="en-US"/>
          </a:p>
        </p:txBody>
      </p:sp>
      <p:sp>
        <p:nvSpPr>
          <p:cNvPr id="6" name="Footer Placeholder 5">
            <a:extLst>
              <a:ext uri="{FF2B5EF4-FFF2-40B4-BE49-F238E27FC236}">
                <a16:creationId xmlns:a16="http://schemas.microsoft.com/office/drawing/2014/main" id="{1521274B-66C2-EC1A-1443-FA2C4DB080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CCA1A3-E5EA-126C-D8D9-BBD234937256}"/>
              </a:ext>
            </a:extLst>
          </p:cNvPr>
          <p:cNvSpPr>
            <a:spLocks noGrp="1"/>
          </p:cNvSpPr>
          <p:nvPr>
            <p:ph type="sldNum" sz="quarter" idx="12"/>
          </p:nvPr>
        </p:nvSpPr>
        <p:spPr/>
        <p:txBody>
          <a:bodyPr/>
          <a:lstStyle/>
          <a:p>
            <a:fld id="{4DC53B9F-45E6-B142-BA5E-ED5E7C8BC244}" type="slidenum">
              <a:rPr lang="en-US" smtClean="0"/>
              <a:t>‹#›</a:t>
            </a:fld>
            <a:endParaRPr lang="en-US"/>
          </a:p>
        </p:txBody>
      </p:sp>
    </p:spTree>
    <p:extLst>
      <p:ext uri="{BB962C8B-B14F-4D97-AF65-F5344CB8AC3E}">
        <p14:creationId xmlns:p14="http://schemas.microsoft.com/office/powerpoint/2010/main" val="3546193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262D67-D973-63F0-174E-40D43E6F96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D681F-0B44-4A4A-AA56-6424334AD4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1D279F-B7E1-C043-EE57-B82BD07B6C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018C30-AF89-1A4E-8073-9BAD84B95C98}" type="datetimeFigureOut">
              <a:rPr lang="en-US" smtClean="0"/>
              <a:t>3/25/25</a:t>
            </a:fld>
            <a:endParaRPr lang="en-US"/>
          </a:p>
        </p:txBody>
      </p:sp>
      <p:sp>
        <p:nvSpPr>
          <p:cNvPr id="5" name="Footer Placeholder 4">
            <a:extLst>
              <a:ext uri="{FF2B5EF4-FFF2-40B4-BE49-F238E27FC236}">
                <a16:creationId xmlns:a16="http://schemas.microsoft.com/office/drawing/2014/main" id="{1C3BAF57-BACB-1FCC-FC8B-0EDDD3E72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061E8EF-683B-7A00-2B2E-492EBB13B0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C53B9F-45E6-B142-BA5E-ED5E7C8BC244}" type="slidenum">
              <a:rPr lang="en-US" smtClean="0"/>
              <a:t>‹#›</a:t>
            </a:fld>
            <a:endParaRPr lang="en-US"/>
          </a:p>
        </p:txBody>
      </p:sp>
    </p:spTree>
    <p:extLst>
      <p:ext uri="{BB962C8B-B14F-4D97-AF65-F5344CB8AC3E}">
        <p14:creationId xmlns:p14="http://schemas.microsoft.com/office/powerpoint/2010/main" val="1905456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Picture 7" descr="A bridge between two different colors&#10;&#10;AI-generated content may be incorrect.">
            <a:extLst>
              <a:ext uri="{FF2B5EF4-FFF2-40B4-BE49-F238E27FC236}">
                <a16:creationId xmlns:a16="http://schemas.microsoft.com/office/drawing/2014/main" id="{1A825743-AEEB-0EC9-8597-373EF214F5B7}"/>
              </a:ext>
            </a:extLst>
          </p:cNvPr>
          <p:cNvPicPr>
            <a:picLocks noChangeAspect="1"/>
          </p:cNvPicPr>
          <p:nvPr/>
        </p:nvPicPr>
        <p:blipFill>
          <a:blip r:embed="rId2"/>
          <a:srcRect t="27734" b="37068"/>
          <a:stretch/>
        </p:blipFill>
        <p:spPr>
          <a:xfrm>
            <a:off x="0" y="0"/>
            <a:ext cx="12192000" cy="4305782"/>
          </a:xfrm>
          <a:prstGeom prst="rect">
            <a:avLst/>
          </a:prstGeom>
        </p:spPr>
      </p:pic>
      <p:sp>
        <p:nvSpPr>
          <p:cNvPr id="6" name="TextBox 5">
            <a:extLst>
              <a:ext uri="{FF2B5EF4-FFF2-40B4-BE49-F238E27FC236}">
                <a16:creationId xmlns:a16="http://schemas.microsoft.com/office/drawing/2014/main" id="{67D42A7A-B425-4A9A-9B41-5962EAE1C49B}"/>
              </a:ext>
            </a:extLst>
          </p:cNvPr>
          <p:cNvSpPr txBox="1"/>
          <p:nvPr/>
        </p:nvSpPr>
        <p:spPr>
          <a:xfrm>
            <a:off x="2293516" y="4423383"/>
            <a:ext cx="7604967" cy="1446550"/>
          </a:xfrm>
          <a:prstGeom prst="rect">
            <a:avLst/>
          </a:prstGeom>
          <a:noFill/>
        </p:spPr>
        <p:txBody>
          <a:bodyPr wrap="none" rtlCol="0">
            <a:spAutoFit/>
          </a:bodyPr>
          <a:lstStyle/>
          <a:p>
            <a:pPr algn="ctr"/>
            <a:r>
              <a:rPr lang="en-US" sz="8800" b="1" dirty="0" err="1">
                <a:solidFill>
                  <a:srgbClr val="FFFBB1"/>
                </a:solidFill>
                <a:latin typeface="Product Sans" panose="020B0403030502040203" pitchFamily="34" charset="0"/>
              </a:rPr>
              <a:t>MindBridge</a:t>
            </a:r>
            <a:r>
              <a:rPr lang="en-US" sz="8800" b="1" dirty="0">
                <a:solidFill>
                  <a:schemeClr val="bg1"/>
                </a:solidFill>
                <a:latin typeface="Product Sans" panose="020B0403030502040203" pitchFamily="34" charset="0"/>
              </a:rPr>
              <a:t> 🧠</a:t>
            </a:r>
          </a:p>
        </p:txBody>
      </p:sp>
      <p:sp>
        <p:nvSpPr>
          <p:cNvPr id="10" name="TextBox 9">
            <a:extLst>
              <a:ext uri="{FF2B5EF4-FFF2-40B4-BE49-F238E27FC236}">
                <a16:creationId xmlns:a16="http://schemas.microsoft.com/office/drawing/2014/main" id="{8874DB7B-6E16-79AB-4D33-5A0504B761CD}"/>
              </a:ext>
            </a:extLst>
          </p:cNvPr>
          <p:cNvSpPr txBox="1"/>
          <p:nvPr/>
        </p:nvSpPr>
        <p:spPr>
          <a:xfrm>
            <a:off x="390144" y="5987534"/>
            <a:ext cx="11411712" cy="584775"/>
          </a:xfrm>
          <a:prstGeom prst="rect">
            <a:avLst/>
          </a:prstGeom>
          <a:noFill/>
        </p:spPr>
        <p:txBody>
          <a:bodyPr wrap="square">
            <a:spAutoFit/>
          </a:bodyPr>
          <a:lstStyle/>
          <a:p>
            <a:pPr algn="ctr"/>
            <a:r>
              <a:rPr lang="en-US" sz="3200" dirty="0">
                <a:solidFill>
                  <a:schemeClr val="bg1">
                    <a:lumMod val="95000"/>
                  </a:schemeClr>
                </a:solidFill>
                <a:effectLst/>
                <a:latin typeface="Product Sans" panose="020B0403030502040203" pitchFamily="34" charset="0"/>
              </a:rPr>
              <a:t>Building an Inclusive World for Neurodiverse Individuals</a:t>
            </a:r>
          </a:p>
        </p:txBody>
      </p:sp>
    </p:spTree>
    <p:extLst>
      <p:ext uri="{BB962C8B-B14F-4D97-AF65-F5344CB8AC3E}">
        <p14:creationId xmlns:p14="http://schemas.microsoft.com/office/powerpoint/2010/main" val="328604332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553646E8-F897-61CE-256E-BF195EC557E7}"/>
            </a:ext>
          </a:extLst>
        </p:cNvPr>
        <p:cNvGrpSpPr/>
        <p:nvPr/>
      </p:nvGrpSpPr>
      <p:grpSpPr>
        <a:xfrm>
          <a:off x="0" y="0"/>
          <a:ext cx="0" cy="0"/>
          <a:chOff x="0" y="0"/>
          <a:chExt cx="0" cy="0"/>
        </a:xfrm>
      </p:grpSpPr>
      <p:pic>
        <p:nvPicPr>
          <p:cNvPr id="4" name="Picture 3" descr="A screenshot of a website&#10;&#10;AI-generated content may be incorrect.">
            <a:extLst>
              <a:ext uri="{FF2B5EF4-FFF2-40B4-BE49-F238E27FC236}">
                <a16:creationId xmlns:a16="http://schemas.microsoft.com/office/drawing/2014/main" id="{E103DCFA-618C-E360-6213-D006D9ACEB37}"/>
              </a:ext>
            </a:extLst>
          </p:cNvPr>
          <p:cNvPicPr>
            <a:picLocks noChangeAspect="1"/>
          </p:cNvPicPr>
          <p:nvPr/>
        </p:nvPicPr>
        <p:blipFill>
          <a:blip r:embed="rId2"/>
          <a:stretch>
            <a:fillRect/>
          </a:stretch>
        </p:blipFill>
        <p:spPr>
          <a:xfrm>
            <a:off x="1985682" y="1138518"/>
            <a:ext cx="8220636" cy="5137898"/>
          </a:xfrm>
          <a:prstGeom prst="rect">
            <a:avLst/>
          </a:prstGeom>
        </p:spPr>
      </p:pic>
      <p:sp>
        <p:nvSpPr>
          <p:cNvPr id="5" name="TextBox 4">
            <a:extLst>
              <a:ext uri="{FF2B5EF4-FFF2-40B4-BE49-F238E27FC236}">
                <a16:creationId xmlns:a16="http://schemas.microsoft.com/office/drawing/2014/main" id="{D8022437-FA3F-660C-03C5-FE2E81735995}"/>
              </a:ext>
            </a:extLst>
          </p:cNvPr>
          <p:cNvSpPr txBox="1"/>
          <p:nvPr/>
        </p:nvSpPr>
        <p:spPr>
          <a:xfrm>
            <a:off x="210312" y="260342"/>
            <a:ext cx="5530088"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Explore Now Page</a:t>
            </a:r>
          </a:p>
        </p:txBody>
      </p:sp>
    </p:spTree>
    <p:extLst>
      <p:ext uri="{BB962C8B-B14F-4D97-AF65-F5344CB8AC3E}">
        <p14:creationId xmlns:p14="http://schemas.microsoft.com/office/powerpoint/2010/main" val="6175042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F1E64D4-9F58-5D78-94DA-17C2EAD65A1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75CB69A-1CDD-01B9-2378-96D23548FDFB}"/>
              </a:ext>
            </a:extLst>
          </p:cNvPr>
          <p:cNvSpPr txBox="1"/>
          <p:nvPr/>
        </p:nvSpPr>
        <p:spPr>
          <a:xfrm>
            <a:off x="210312" y="260342"/>
            <a:ext cx="5530088"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Community Hub</a:t>
            </a:r>
          </a:p>
        </p:txBody>
      </p:sp>
      <p:pic>
        <p:nvPicPr>
          <p:cNvPr id="3" name="Picture 2" descr="A screenshot of a computer&#10;&#10;AI-generated content may be incorrect.">
            <a:extLst>
              <a:ext uri="{FF2B5EF4-FFF2-40B4-BE49-F238E27FC236}">
                <a16:creationId xmlns:a16="http://schemas.microsoft.com/office/drawing/2014/main" id="{150CE418-9AD5-5E43-D8C4-FB2B65B686D7}"/>
              </a:ext>
            </a:extLst>
          </p:cNvPr>
          <p:cNvPicPr>
            <a:picLocks noChangeAspect="1"/>
          </p:cNvPicPr>
          <p:nvPr/>
        </p:nvPicPr>
        <p:blipFill>
          <a:blip r:embed="rId2"/>
          <a:stretch>
            <a:fillRect/>
          </a:stretch>
        </p:blipFill>
        <p:spPr>
          <a:xfrm>
            <a:off x="1873623" y="1093693"/>
            <a:ext cx="8444753" cy="5277971"/>
          </a:xfrm>
          <a:prstGeom prst="roundRect">
            <a:avLst>
              <a:gd name="adj" fmla="val 2399"/>
            </a:avLst>
          </a:prstGeom>
        </p:spPr>
      </p:pic>
    </p:spTree>
    <p:extLst>
      <p:ext uri="{BB962C8B-B14F-4D97-AF65-F5344CB8AC3E}">
        <p14:creationId xmlns:p14="http://schemas.microsoft.com/office/powerpoint/2010/main" val="115413764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10A94845-B50B-0BA8-725A-E2D48545B9A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5E74886-579C-1E5B-4F14-77CD0310BF94}"/>
              </a:ext>
            </a:extLst>
          </p:cNvPr>
          <p:cNvSpPr txBox="1"/>
          <p:nvPr/>
        </p:nvSpPr>
        <p:spPr>
          <a:xfrm>
            <a:off x="210312" y="260342"/>
            <a:ext cx="5530088"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Success Stories</a:t>
            </a:r>
          </a:p>
        </p:txBody>
      </p:sp>
      <p:pic>
        <p:nvPicPr>
          <p:cNvPr id="3" name="Picture 2">
            <a:extLst>
              <a:ext uri="{FF2B5EF4-FFF2-40B4-BE49-F238E27FC236}">
                <a16:creationId xmlns:a16="http://schemas.microsoft.com/office/drawing/2014/main" id="{673AE6C7-C252-F308-9EA3-6C38B6BF972F}"/>
              </a:ext>
            </a:extLst>
          </p:cNvPr>
          <p:cNvPicPr>
            <a:picLocks noChangeAspect="1"/>
          </p:cNvPicPr>
          <p:nvPr/>
        </p:nvPicPr>
        <p:blipFill>
          <a:blip r:embed="rId2"/>
          <a:srcRect/>
          <a:stretch/>
        </p:blipFill>
        <p:spPr>
          <a:xfrm>
            <a:off x="1873623" y="1093693"/>
            <a:ext cx="8444753" cy="5277971"/>
          </a:xfrm>
          <a:prstGeom prst="roundRect">
            <a:avLst>
              <a:gd name="adj" fmla="val 3079"/>
            </a:avLst>
          </a:prstGeom>
        </p:spPr>
      </p:pic>
    </p:spTree>
    <p:extLst>
      <p:ext uri="{BB962C8B-B14F-4D97-AF65-F5344CB8AC3E}">
        <p14:creationId xmlns:p14="http://schemas.microsoft.com/office/powerpoint/2010/main" val="181277608"/>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2DEEC076-8792-04EF-50D4-02C16883159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9DA9F5A-CA3A-8CBC-F95B-CA9DB2C5DFFB}"/>
              </a:ext>
            </a:extLst>
          </p:cNvPr>
          <p:cNvSpPr txBox="1"/>
          <p:nvPr/>
        </p:nvSpPr>
        <p:spPr>
          <a:xfrm>
            <a:off x="210312" y="260342"/>
            <a:ext cx="5530088"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Job Portal</a:t>
            </a:r>
          </a:p>
        </p:txBody>
      </p:sp>
      <p:pic>
        <p:nvPicPr>
          <p:cNvPr id="4" name="Picture 3" descr="A screenshot of a computer&#10;&#10;AI-generated content may be incorrect.">
            <a:extLst>
              <a:ext uri="{FF2B5EF4-FFF2-40B4-BE49-F238E27FC236}">
                <a16:creationId xmlns:a16="http://schemas.microsoft.com/office/drawing/2014/main" id="{53EB92D7-5DF4-3BDF-1D05-1EA7DA6B6CCA}"/>
              </a:ext>
            </a:extLst>
          </p:cNvPr>
          <p:cNvPicPr>
            <a:picLocks noChangeAspect="1"/>
          </p:cNvPicPr>
          <p:nvPr/>
        </p:nvPicPr>
        <p:blipFill>
          <a:blip r:embed="rId2"/>
          <a:stretch>
            <a:fillRect/>
          </a:stretch>
        </p:blipFill>
        <p:spPr>
          <a:xfrm>
            <a:off x="1613647" y="906673"/>
            <a:ext cx="8615081" cy="5384426"/>
          </a:xfrm>
          <a:prstGeom prst="roundRect">
            <a:avLst>
              <a:gd name="adj" fmla="val 2515"/>
            </a:avLst>
          </a:prstGeom>
        </p:spPr>
      </p:pic>
    </p:spTree>
    <p:extLst>
      <p:ext uri="{BB962C8B-B14F-4D97-AF65-F5344CB8AC3E}">
        <p14:creationId xmlns:p14="http://schemas.microsoft.com/office/powerpoint/2010/main" val="3043518559"/>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B9706599-DA3B-8496-BEA0-D85C6FF76BE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082FCB8-CD94-F5D3-BDAF-2F049DCC02A4}"/>
              </a:ext>
            </a:extLst>
          </p:cNvPr>
          <p:cNvSpPr txBox="1"/>
          <p:nvPr/>
        </p:nvSpPr>
        <p:spPr>
          <a:xfrm>
            <a:off x="210312" y="260342"/>
            <a:ext cx="5530088"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Resume Builder</a:t>
            </a:r>
          </a:p>
        </p:txBody>
      </p:sp>
      <p:pic>
        <p:nvPicPr>
          <p:cNvPr id="3" name="Picture 2" descr="A screenshot of a computer&#10;&#10;AI-generated content may be incorrect.">
            <a:extLst>
              <a:ext uri="{FF2B5EF4-FFF2-40B4-BE49-F238E27FC236}">
                <a16:creationId xmlns:a16="http://schemas.microsoft.com/office/drawing/2014/main" id="{3B2158E5-3EAF-B7C0-ED24-F3E53FF7315F}"/>
              </a:ext>
            </a:extLst>
          </p:cNvPr>
          <p:cNvPicPr>
            <a:picLocks noChangeAspect="1"/>
          </p:cNvPicPr>
          <p:nvPr/>
        </p:nvPicPr>
        <p:blipFill>
          <a:blip r:embed="rId2"/>
          <a:stretch>
            <a:fillRect/>
          </a:stretch>
        </p:blipFill>
        <p:spPr>
          <a:xfrm>
            <a:off x="313765" y="906673"/>
            <a:ext cx="6208768" cy="3880480"/>
          </a:xfrm>
          <a:prstGeom prst="roundRect">
            <a:avLst>
              <a:gd name="adj" fmla="val 1651"/>
            </a:avLst>
          </a:prstGeom>
        </p:spPr>
      </p:pic>
      <p:pic>
        <p:nvPicPr>
          <p:cNvPr id="7" name="Picture 6" descr="A screenshot of a computer&#10;&#10;AI-generated content may be incorrect.">
            <a:extLst>
              <a:ext uri="{FF2B5EF4-FFF2-40B4-BE49-F238E27FC236}">
                <a16:creationId xmlns:a16="http://schemas.microsoft.com/office/drawing/2014/main" id="{B535D484-2887-EEB7-6B72-D4A37BC315A3}"/>
              </a:ext>
            </a:extLst>
          </p:cNvPr>
          <p:cNvPicPr>
            <a:picLocks noChangeAspect="1"/>
          </p:cNvPicPr>
          <p:nvPr/>
        </p:nvPicPr>
        <p:blipFill>
          <a:blip r:embed="rId3"/>
          <a:stretch>
            <a:fillRect/>
          </a:stretch>
        </p:blipFill>
        <p:spPr>
          <a:xfrm>
            <a:off x="5351929" y="2636379"/>
            <a:ext cx="6338047" cy="3961279"/>
          </a:xfrm>
          <a:prstGeom prst="roundRect">
            <a:avLst>
              <a:gd name="adj" fmla="val 1504"/>
            </a:avLst>
          </a:prstGeom>
        </p:spPr>
      </p:pic>
      <p:sp>
        <p:nvSpPr>
          <p:cNvPr id="8" name="TextBox 7">
            <a:extLst>
              <a:ext uri="{FF2B5EF4-FFF2-40B4-BE49-F238E27FC236}">
                <a16:creationId xmlns:a16="http://schemas.microsoft.com/office/drawing/2014/main" id="{23872434-2545-4934-3887-741A835E4849}"/>
              </a:ext>
            </a:extLst>
          </p:cNvPr>
          <p:cNvSpPr txBox="1"/>
          <p:nvPr/>
        </p:nvSpPr>
        <p:spPr>
          <a:xfrm>
            <a:off x="1872809" y="4885764"/>
            <a:ext cx="1939955" cy="369332"/>
          </a:xfrm>
          <a:prstGeom prst="rect">
            <a:avLst/>
          </a:prstGeom>
          <a:noFill/>
        </p:spPr>
        <p:txBody>
          <a:bodyPr wrap="none" rtlCol="0">
            <a:spAutoFit/>
          </a:bodyPr>
          <a:lstStyle/>
          <a:p>
            <a:r>
              <a:rPr lang="en-US" dirty="0">
                <a:solidFill>
                  <a:schemeClr val="bg1"/>
                </a:solidFill>
                <a:latin typeface="Product Sans" panose="020B0403030502040203" pitchFamily="34" charset="0"/>
              </a:rPr>
              <a:t>Edit your Resume</a:t>
            </a:r>
          </a:p>
        </p:txBody>
      </p:sp>
      <p:sp>
        <p:nvSpPr>
          <p:cNvPr id="9" name="TextBox 8">
            <a:extLst>
              <a:ext uri="{FF2B5EF4-FFF2-40B4-BE49-F238E27FC236}">
                <a16:creationId xmlns:a16="http://schemas.microsoft.com/office/drawing/2014/main" id="{775DC1EC-3D2D-F53B-743E-3A8C63B8632D}"/>
              </a:ext>
            </a:extLst>
          </p:cNvPr>
          <p:cNvSpPr txBox="1"/>
          <p:nvPr/>
        </p:nvSpPr>
        <p:spPr>
          <a:xfrm>
            <a:off x="8013632" y="2267047"/>
            <a:ext cx="1441420" cy="369332"/>
          </a:xfrm>
          <a:prstGeom prst="rect">
            <a:avLst/>
          </a:prstGeom>
          <a:noFill/>
        </p:spPr>
        <p:txBody>
          <a:bodyPr wrap="none" rtlCol="0">
            <a:spAutoFit/>
          </a:bodyPr>
          <a:lstStyle/>
          <a:p>
            <a:r>
              <a:rPr lang="en-US">
                <a:solidFill>
                  <a:schemeClr val="bg1"/>
                </a:solidFill>
                <a:latin typeface="Product Sans" panose="020B0403030502040203" pitchFamily="34" charset="0"/>
              </a:rPr>
              <a:t>Download It.</a:t>
            </a:r>
            <a:endParaRPr lang="en-US"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0605039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A6C6AF1-38AE-A09C-01E2-E0FB2805DBE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492BF0-EDE2-49A4-940F-90BC618D2A53}"/>
              </a:ext>
            </a:extLst>
          </p:cNvPr>
          <p:cNvSpPr txBox="1"/>
          <p:nvPr/>
        </p:nvSpPr>
        <p:spPr>
          <a:xfrm>
            <a:off x="210312" y="260342"/>
            <a:ext cx="5530088"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Contact Us</a:t>
            </a:r>
          </a:p>
        </p:txBody>
      </p:sp>
      <p:pic>
        <p:nvPicPr>
          <p:cNvPr id="4" name="Picture 3" descr="A screenshot of a contact us&#10;&#10;AI-generated content may be incorrect.">
            <a:extLst>
              <a:ext uri="{FF2B5EF4-FFF2-40B4-BE49-F238E27FC236}">
                <a16:creationId xmlns:a16="http://schemas.microsoft.com/office/drawing/2014/main" id="{D39EE2F2-DCDB-98AC-8E8E-794D469F5205}"/>
              </a:ext>
            </a:extLst>
          </p:cNvPr>
          <p:cNvPicPr>
            <a:picLocks noChangeAspect="1"/>
          </p:cNvPicPr>
          <p:nvPr/>
        </p:nvPicPr>
        <p:blipFill>
          <a:blip r:embed="rId2"/>
          <a:stretch>
            <a:fillRect/>
          </a:stretch>
        </p:blipFill>
        <p:spPr>
          <a:xfrm>
            <a:off x="1927412" y="1138516"/>
            <a:ext cx="8561294" cy="5350809"/>
          </a:xfrm>
          <a:prstGeom prst="roundRect">
            <a:avLst>
              <a:gd name="adj" fmla="val 2761"/>
            </a:avLst>
          </a:prstGeom>
        </p:spPr>
      </p:pic>
    </p:spTree>
    <p:extLst>
      <p:ext uri="{BB962C8B-B14F-4D97-AF65-F5344CB8AC3E}">
        <p14:creationId xmlns:p14="http://schemas.microsoft.com/office/powerpoint/2010/main" val="367496582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A1A7A30-6686-79AB-CC8B-A0F86856E59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DFF15FA-19FB-E618-605E-335DD6E2DE17}"/>
              </a:ext>
            </a:extLst>
          </p:cNvPr>
          <p:cNvSpPr txBox="1"/>
          <p:nvPr/>
        </p:nvSpPr>
        <p:spPr>
          <a:xfrm>
            <a:off x="210312" y="260342"/>
            <a:ext cx="5530088" cy="646331"/>
          </a:xfrm>
          <a:prstGeom prst="rect">
            <a:avLst/>
          </a:prstGeom>
          <a:noFill/>
        </p:spPr>
        <p:txBody>
          <a:bodyPr wrap="square">
            <a:spAutoFit/>
          </a:bodyPr>
          <a:lstStyle/>
          <a:p>
            <a:r>
              <a:rPr lang="en-US" sz="3600" b="1" dirty="0" err="1">
                <a:solidFill>
                  <a:srgbClr val="FFFBB1"/>
                </a:solidFill>
                <a:effectLst/>
                <a:latin typeface="Product Sans" panose="020B0403030502040203" pitchFamily="34" charset="0"/>
              </a:rPr>
              <a:t>MindBridge</a:t>
            </a:r>
            <a:r>
              <a:rPr lang="en-US" sz="3600" b="1" dirty="0">
                <a:solidFill>
                  <a:srgbClr val="FFFBB1"/>
                </a:solidFill>
                <a:effectLst/>
                <a:latin typeface="Product Sans" panose="020B0403030502040203" pitchFamily="34" charset="0"/>
              </a:rPr>
              <a:t>.</a:t>
            </a:r>
          </a:p>
        </p:txBody>
      </p:sp>
      <p:sp>
        <p:nvSpPr>
          <p:cNvPr id="2" name="TextBox 1">
            <a:extLst>
              <a:ext uri="{FF2B5EF4-FFF2-40B4-BE49-F238E27FC236}">
                <a16:creationId xmlns:a16="http://schemas.microsoft.com/office/drawing/2014/main" id="{00EF9091-DBA1-871B-6A3C-F65F12E14CA2}"/>
              </a:ext>
            </a:extLst>
          </p:cNvPr>
          <p:cNvSpPr txBox="1"/>
          <p:nvPr/>
        </p:nvSpPr>
        <p:spPr>
          <a:xfrm>
            <a:off x="3330956" y="3429000"/>
            <a:ext cx="5530088" cy="646331"/>
          </a:xfrm>
          <a:prstGeom prst="rect">
            <a:avLst/>
          </a:prstGeom>
          <a:noFill/>
        </p:spPr>
        <p:txBody>
          <a:bodyPr wrap="square">
            <a:spAutoFit/>
          </a:bodyPr>
          <a:lstStyle/>
          <a:p>
            <a:pPr algn="ctr"/>
            <a:r>
              <a:rPr lang="en-US" sz="3600" b="1" dirty="0">
                <a:solidFill>
                  <a:schemeClr val="bg1"/>
                </a:solidFill>
                <a:effectLst/>
                <a:latin typeface="Product Sans" panose="020B0403030502040203" pitchFamily="34" charset="0"/>
              </a:rPr>
              <a:t>Thank You…</a:t>
            </a:r>
          </a:p>
        </p:txBody>
      </p:sp>
    </p:spTree>
    <p:extLst>
      <p:ext uri="{BB962C8B-B14F-4D97-AF65-F5344CB8AC3E}">
        <p14:creationId xmlns:p14="http://schemas.microsoft.com/office/powerpoint/2010/main" val="44791554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12C00F75-8D7C-76E9-EF77-2CBD0004FB6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BF14C6F-0565-3ECF-583E-CF6AED7152BE}"/>
              </a:ext>
            </a:extLst>
          </p:cNvPr>
          <p:cNvSpPr txBox="1"/>
          <p:nvPr/>
        </p:nvSpPr>
        <p:spPr>
          <a:xfrm>
            <a:off x="210312" y="1040630"/>
            <a:ext cx="11411712" cy="523220"/>
          </a:xfrm>
          <a:prstGeom prst="rect">
            <a:avLst/>
          </a:prstGeom>
          <a:noFill/>
        </p:spPr>
        <p:txBody>
          <a:bodyPr wrap="square">
            <a:spAutoFit/>
          </a:bodyPr>
          <a:lstStyle/>
          <a:p>
            <a:r>
              <a:rPr lang="en-US" sz="2800" dirty="0">
                <a:solidFill>
                  <a:schemeClr val="bg1">
                    <a:lumMod val="95000"/>
                  </a:schemeClr>
                </a:solidFill>
                <a:effectLst/>
                <a:latin typeface="Product Sans" panose="020B0403030502040203" pitchFamily="34" charset="0"/>
              </a:rPr>
              <a:t>Building an Inclusive World for Neurodiverse Individuals</a:t>
            </a:r>
          </a:p>
        </p:txBody>
      </p:sp>
      <p:sp>
        <p:nvSpPr>
          <p:cNvPr id="4" name="TextBox 3">
            <a:extLst>
              <a:ext uri="{FF2B5EF4-FFF2-40B4-BE49-F238E27FC236}">
                <a16:creationId xmlns:a16="http://schemas.microsoft.com/office/drawing/2014/main" id="{CEAA45B6-B2C9-0A18-EB59-8B66A0AF5B7E}"/>
              </a:ext>
            </a:extLst>
          </p:cNvPr>
          <p:cNvSpPr txBox="1"/>
          <p:nvPr/>
        </p:nvSpPr>
        <p:spPr>
          <a:xfrm>
            <a:off x="210312" y="260342"/>
            <a:ext cx="4416552"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Problem Statement:</a:t>
            </a:r>
          </a:p>
        </p:txBody>
      </p:sp>
      <p:sp>
        <p:nvSpPr>
          <p:cNvPr id="5" name="TextBox 4">
            <a:extLst>
              <a:ext uri="{FF2B5EF4-FFF2-40B4-BE49-F238E27FC236}">
                <a16:creationId xmlns:a16="http://schemas.microsoft.com/office/drawing/2014/main" id="{88D77DF9-C29F-0951-7A4E-0DE6DFA7EC3D}"/>
              </a:ext>
            </a:extLst>
          </p:cNvPr>
          <p:cNvSpPr txBox="1"/>
          <p:nvPr/>
        </p:nvSpPr>
        <p:spPr>
          <a:xfrm>
            <a:off x="210312" y="3263011"/>
            <a:ext cx="7811470"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Problem Statement Description:</a:t>
            </a:r>
          </a:p>
        </p:txBody>
      </p:sp>
      <p:sp>
        <p:nvSpPr>
          <p:cNvPr id="7" name="TextBox 6">
            <a:extLst>
              <a:ext uri="{FF2B5EF4-FFF2-40B4-BE49-F238E27FC236}">
                <a16:creationId xmlns:a16="http://schemas.microsoft.com/office/drawing/2014/main" id="{18469CD7-AE9F-C14E-59B3-B7B8E5C5474F}"/>
              </a:ext>
            </a:extLst>
          </p:cNvPr>
          <p:cNvSpPr txBox="1"/>
          <p:nvPr/>
        </p:nvSpPr>
        <p:spPr>
          <a:xfrm>
            <a:off x="210312" y="4112212"/>
            <a:ext cx="11411712" cy="2246769"/>
          </a:xfrm>
          <a:prstGeom prst="rect">
            <a:avLst/>
          </a:prstGeom>
          <a:noFill/>
        </p:spPr>
        <p:txBody>
          <a:bodyPr wrap="square">
            <a:spAutoFit/>
          </a:bodyPr>
          <a:lstStyle/>
          <a:p>
            <a:pPr algn="just"/>
            <a:r>
              <a:rPr lang="en-US" sz="2800" dirty="0">
                <a:solidFill>
                  <a:schemeClr val="bg1">
                    <a:lumMod val="95000"/>
                  </a:schemeClr>
                </a:solidFill>
                <a:effectLst/>
                <a:latin typeface="Product Sans" panose="020B0403030502040203" pitchFamily="34" charset="0"/>
              </a:rPr>
              <a:t>Our platform is designed to empower neurodiverse individuals by providing inclusive, AI-driven solutions for education, employment, communication, and daily life. With features like assistive technology, job-matching, and community support, we aim to create a world where neurodiversity is embraced. 🌍✨</a:t>
            </a:r>
          </a:p>
        </p:txBody>
      </p:sp>
      <p:sp>
        <p:nvSpPr>
          <p:cNvPr id="9" name="TextBox 8">
            <a:extLst>
              <a:ext uri="{FF2B5EF4-FFF2-40B4-BE49-F238E27FC236}">
                <a16:creationId xmlns:a16="http://schemas.microsoft.com/office/drawing/2014/main" id="{8C2F4FF8-72C1-0D51-5917-EA46065F4DC3}"/>
              </a:ext>
            </a:extLst>
          </p:cNvPr>
          <p:cNvSpPr txBox="1"/>
          <p:nvPr/>
        </p:nvSpPr>
        <p:spPr>
          <a:xfrm>
            <a:off x="210312" y="1766720"/>
            <a:ext cx="4416552"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Team No: </a:t>
            </a:r>
            <a:r>
              <a:rPr lang="en-US" sz="3600" dirty="0">
                <a:solidFill>
                  <a:schemeClr val="bg1"/>
                </a:solidFill>
                <a:effectLst/>
                <a:latin typeface="Product Sans" panose="020B0403030502040203" pitchFamily="34" charset="0"/>
              </a:rPr>
              <a:t>200</a:t>
            </a:r>
          </a:p>
        </p:txBody>
      </p:sp>
      <p:sp>
        <p:nvSpPr>
          <p:cNvPr id="11" name="TextBox 10">
            <a:extLst>
              <a:ext uri="{FF2B5EF4-FFF2-40B4-BE49-F238E27FC236}">
                <a16:creationId xmlns:a16="http://schemas.microsoft.com/office/drawing/2014/main" id="{59FA7A94-BBBF-2E36-D473-40562503D1C5}"/>
              </a:ext>
            </a:extLst>
          </p:cNvPr>
          <p:cNvSpPr txBox="1"/>
          <p:nvPr/>
        </p:nvSpPr>
        <p:spPr>
          <a:xfrm>
            <a:off x="210312" y="2515245"/>
            <a:ext cx="4416552"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Team Name: </a:t>
            </a:r>
            <a:r>
              <a:rPr lang="en-US" sz="3600" dirty="0">
                <a:solidFill>
                  <a:schemeClr val="bg1"/>
                </a:solidFill>
                <a:latin typeface="Product Sans" panose="020B0403030502040203" pitchFamily="34" charset="0"/>
              </a:rPr>
              <a:t>GVPT</a:t>
            </a:r>
            <a:endParaRPr lang="en-US" sz="3600" dirty="0">
              <a:solidFill>
                <a:schemeClr val="bg1"/>
              </a:solidFill>
              <a:effectLst/>
              <a:latin typeface="Product Sans" panose="020B0403030502040203" pitchFamily="34" charset="0"/>
            </a:endParaRPr>
          </a:p>
        </p:txBody>
      </p:sp>
    </p:spTree>
    <p:extLst>
      <p:ext uri="{BB962C8B-B14F-4D97-AF65-F5344CB8AC3E}">
        <p14:creationId xmlns:p14="http://schemas.microsoft.com/office/powerpoint/2010/main" val="420708231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258781C1-0CF4-90E4-B72C-80FE555244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A0D69D-BE6B-48C8-CAFD-134AEEBA81F8}"/>
              </a:ext>
            </a:extLst>
          </p:cNvPr>
          <p:cNvSpPr txBox="1"/>
          <p:nvPr/>
        </p:nvSpPr>
        <p:spPr>
          <a:xfrm>
            <a:off x="210312" y="1040630"/>
            <a:ext cx="11411712" cy="2246769"/>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bg1">
                    <a:lumMod val="95000"/>
                  </a:schemeClr>
                </a:solidFill>
                <a:effectLst/>
                <a:latin typeface="Product Sans" panose="020B0403030502040203" pitchFamily="34" charset="0"/>
              </a:rPr>
              <a:t>HTML</a:t>
            </a:r>
          </a:p>
          <a:p>
            <a:pPr marL="457200" indent="-457200">
              <a:buFont typeface="Arial" panose="020B0604020202020204" pitchFamily="34" charset="0"/>
              <a:buChar char="•"/>
            </a:pPr>
            <a:r>
              <a:rPr lang="en-US" sz="2800" dirty="0">
                <a:solidFill>
                  <a:schemeClr val="bg1">
                    <a:lumMod val="95000"/>
                  </a:schemeClr>
                </a:solidFill>
                <a:latin typeface="Product Sans" panose="020B0403030502040203" pitchFamily="34" charset="0"/>
              </a:rPr>
              <a:t>CSS</a:t>
            </a:r>
          </a:p>
          <a:p>
            <a:pPr marL="457200" indent="-457200">
              <a:buFont typeface="Arial" panose="020B0604020202020204" pitchFamily="34" charset="0"/>
              <a:buChar char="•"/>
            </a:pPr>
            <a:r>
              <a:rPr lang="en-US" sz="2800" dirty="0">
                <a:solidFill>
                  <a:schemeClr val="bg1">
                    <a:lumMod val="95000"/>
                  </a:schemeClr>
                </a:solidFill>
                <a:latin typeface="Product Sans" panose="020B0403030502040203" pitchFamily="34" charset="0"/>
              </a:rPr>
              <a:t>JS</a:t>
            </a:r>
          </a:p>
          <a:p>
            <a:pPr marL="457200" indent="-457200">
              <a:buFont typeface="Arial" panose="020B0604020202020204" pitchFamily="34" charset="0"/>
              <a:buChar char="•"/>
            </a:pPr>
            <a:r>
              <a:rPr lang="en-US" sz="2800" dirty="0">
                <a:solidFill>
                  <a:schemeClr val="bg1">
                    <a:lumMod val="95000"/>
                  </a:schemeClr>
                </a:solidFill>
                <a:latin typeface="Product Sans" panose="020B0403030502040203" pitchFamily="34" charset="0"/>
              </a:rPr>
              <a:t>React</a:t>
            </a:r>
          </a:p>
          <a:p>
            <a:pPr marL="457200" indent="-457200">
              <a:buFont typeface="Arial" panose="020B0604020202020204" pitchFamily="34" charset="0"/>
              <a:buChar char="•"/>
            </a:pPr>
            <a:r>
              <a:rPr lang="en-US" sz="2800" dirty="0">
                <a:solidFill>
                  <a:schemeClr val="bg1">
                    <a:lumMod val="95000"/>
                  </a:schemeClr>
                </a:solidFill>
                <a:latin typeface="Product Sans" panose="020B0403030502040203" pitchFamily="34" charset="0"/>
              </a:rPr>
              <a:t>API Integration</a:t>
            </a:r>
            <a:endParaRPr lang="en-US" sz="2800" dirty="0">
              <a:solidFill>
                <a:schemeClr val="bg1">
                  <a:lumMod val="95000"/>
                </a:schemeClr>
              </a:solidFill>
              <a:effectLst/>
              <a:latin typeface="Product Sans" panose="020B0403030502040203" pitchFamily="34" charset="0"/>
            </a:endParaRPr>
          </a:p>
        </p:txBody>
      </p:sp>
      <p:sp>
        <p:nvSpPr>
          <p:cNvPr id="4" name="TextBox 3">
            <a:extLst>
              <a:ext uri="{FF2B5EF4-FFF2-40B4-BE49-F238E27FC236}">
                <a16:creationId xmlns:a16="http://schemas.microsoft.com/office/drawing/2014/main" id="{7D3E99F8-B1E6-4204-EBF5-C064A61C7B4C}"/>
              </a:ext>
            </a:extLst>
          </p:cNvPr>
          <p:cNvSpPr txBox="1"/>
          <p:nvPr/>
        </p:nvSpPr>
        <p:spPr>
          <a:xfrm>
            <a:off x="210312" y="260342"/>
            <a:ext cx="4416552"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Technological Stack</a:t>
            </a:r>
          </a:p>
        </p:txBody>
      </p:sp>
    </p:spTree>
    <p:extLst>
      <p:ext uri="{BB962C8B-B14F-4D97-AF65-F5344CB8AC3E}">
        <p14:creationId xmlns:p14="http://schemas.microsoft.com/office/powerpoint/2010/main" val="83931729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0BA5365-1214-71BF-88C4-D1731D60FB8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3EF173-0085-9299-185C-500BC1C13842}"/>
              </a:ext>
            </a:extLst>
          </p:cNvPr>
          <p:cNvSpPr txBox="1"/>
          <p:nvPr/>
        </p:nvSpPr>
        <p:spPr>
          <a:xfrm>
            <a:off x="210312" y="260342"/>
            <a:ext cx="5530088"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What is Neurodiversity ?</a:t>
            </a:r>
          </a:p>
        </p:txBody>
      </p:sp>
      <p:sp>
        <p:nvSpPr>
          <p:cNvPr id="2" name="TextBox 1">
            <a:extLst>
              <a:ext uri="{FF2B5EF4-FFF2-40B4-BE49-F238E27FC236}">
                <a16:creationId xmlns:a16="http://schemas.microsoft.com/office/drawing/2014/main" id="{5410D207-48DC-AF45-B2E4-FA91CAEE7A7F}"/>
              </a:ext>
            </a:extLst>
          </p:cNvPr>
          <p:cNvSpPr txBox="1"/>
          <p:nvPr/>
        </p:nvSpPr>
        <p:spPr>
          <a:xfrm>
            <a:off x="210311" y="1040630"/>
            <a:ext cx="11708061" cy="1815882"/>
          </a:xfrm>
          <a:prstGeom prst="rect">
            <a:avLst/>
          </a:prstGeom>
          <a:noFill/>
        </p:spPr>
        <p:txBody>
          <a:bodyPr wrap="square">
            <a:spAutoFit/>
          </a:bodyPr>
          <a:lstStyle/>
          <a:p>
            <a:pPr algn="just"/>
            <a:r>
              <a:rPr lang="en-US" sz="2800" dirty="0">
                <a:solidFill>
                  <a:schemeClr val="bg1">
                    <a:lumMod val="95000"/>
                  </a:schemeClr>
                </a:solidFill>
                <a:effectLst/>
                <a:latin typeface="Product Sans" panose="020B0403030502040203" pitchFamily="34" charset="0"/>
              </a:rPr>
              <a:t>Neurodiversity is the concept that brain differences are natural variations rather than deficits. It recognizes that people experience and interact with the world in many different ways, and these differences should be respected and valued.</a:t>
            </a:r>
          </a:p>
        </p:txBody>
      </p:sp>
      <p:pic>
        <p:nvPicPr>
          <p:cNvPr id="15" name="Picture 14">
            <a:extLst>
              <a:ext uri="{FF2B5EF4-FFF2-40B4-BE49-F238E27FC236}">
                <a16:creationId xmlns:a16="http://schemas.microsoft.com/office/drawing/2014/main" id="{C9D99278-B63D-46F9-9C46-BF509284B091}"/>
              </a:ext>
            </a:extLst>
          </p:cNvPr>
          <p:cNvPicPr>
            <a:picLocks noChangeAspect="1"/>
          </p:cNvPicPr>
          <p:nvPr/>
        </p:nvPicPr>
        <p:blipFill>
          <a:blip r:embed="rId2"/>
          <a:srcRect l="1308" t="3796" r="1837" b="1569"/>
          <a:stretch/>
        </p:blipFill>
        <p:spPr>
          <a:xfrm>
            <a:off x="6096000" y="2707706"/>
            <a:ext cx="3792071" cy="3760691"/>
          </a:xfrm>
          <a:prstGeom prst="roundRect">
            <a:avLst>
              <a:gd name="adj" fmla="val 50000"/>
            </a:avLst>
          </a:prstGeom>
        </p:spPr>
      </p:pic>
    </p:spTree>
    <p:extLst>
      <p:ext uri="{BB962C8B-B14F-4D97-AF65-F5344CB8AC3E}">
        <p14:creationId xmlns:p14="http://schemas.microsoft.com/office/powerpoint/2010/main" val="94838761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21D6E9EF-D0C6-FE3C-E979-C5ACFA3AA052}"/>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F39668DE-0A3E-6EB5-978D-1DBDFADF40A8}"/>
              </a:ext>
            </a:extLst>
          </p:cNvPr>
          <p:cNvPicPr>
            <a:picLocks noChangeAspect="1"/>
          </p:cNvPicPr>
          <p:nvPr/>
        </p:nvPicPr>
        <p:blipFill>
          <a:blip r:embed="rId2"/>
          <a:stretch>
            <a:fillRect/>
          </a:stretch>
        </p:blipFill>
        <p:spPr>
          <a:xfrm>
            <a:off x="1743075" y="708421"/>
            <a:ext cx="8705850" cy="5441157"/>
          </a:xfrm>
          <a:prstGeom prst="roundRect">
            <a:avLst>
              <a:gd name="adj" fmla="val 1480"/>
            </a:avLst>
          </a:prstGeom>
        </p:spPr>
      </p:pic>
      <p:sp>
        <p:nvSpPr>
          <p:cNvPr id="33" name="TextBox 32">
            <a:extLst>
              <a:ext uri="{FF2B5EF4-FFF2-40B4-BE49-F238E27FC236}">
                <a16:creationId xmlns:a16="http://schemas.microsoft.com/office/drawing/2014/main" id="{574892A6-11B0-806F-362A-4AA9928348CF}"/>
              </a:ext>
            </a:extLst>
          </p:cNvPr>
          <p:cNvSpPr txBox="1"/>
          <p:nvPr/>
        </p:nvSpPr>
        <p:spPr>
          <a:xfrm>
            <a:off x="4715654" y="6280790"/>
            <a:ext cx="2760692"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Key Accessibility Settings</a:t>
            </a:r>
          </a:p>
        </p:txBody>
      </p:sp>
      <p:sp>
        <p:nvSpPr>
          <p:cNvPr id="34" name="TextBox 33">
            <a:extLst>
              <a:ext uri="{FF2B5EF4-FFF2-40B4-BE49-F238E27FC236}">
                <a16:creationId xmlns:a16="http://schemas.microsoft.com/office/drawing/2014/main" id="{40C03A42-035A-D3A4-FF4F-F93FD3CA50FD}"/>
              </a:ext>
            </a:extLst>
          </p:cNvPr>
          <p:cNvSpPr txBox="1"/>
          <p:nvPr/>
        </p:nvSpPr>
        <p:spPr>
          <a:xfrm>
            <a:off x="10667720" y="5238297"/>
            <a:ext cx="676788" cy="646331"/>
          </a:xfrm>
          <a:prstGeom prst="rect">
            <a:avLst/>
          </a:prstGeom>
          <a:noFill/>
        </p:spPr>
        <p:txBody>
          <a:bodyPr wrap="square" rtlCol="0">
            <a:spAutoFit/>
          </a:bodyPr>
          <a:lstStyle/>
          <a:p>
            <a:r>
              <a:rPr lang="en-US" dirty="0">
                <a:solidFill>
                  <a:schemeClr val="bg1"/>
                </a:solidFill>
                <a:latin typeface="Product Sans" panose="020B0403030502040203" pitchFamily="34" charset="0"/>
              </a:rPr>
              <a:t>Chat</a:t>
            </a:r>
          </a:p>
          <a:p>
            <a:r>
              <a:rPr lang="en-US" dirty="0">
                <a:solidFill>
                  <a:schemeClr val="bg1"/>
                </a:solidFill>
                <a:latin typeface="Product Sans" panose="020B0403030502040203" pitchFamily="34" charset="0"/>
              </a:rPr>
              <a:t>Bot</a:t>
            </a:r>
          </a:p>
        </p:txBody>
      </p:sp>
      <p:sp>
        <p:nvSpPr>
          <p:cNvPr id="35" name="TextBox 34">
            <a:extLst>
              <a:ext uri="{FF2B5EF4-FFF2-40B4-BE49-F238E27FC236}">
                <a16:creationId xmlns:a16="http://schemas.microsoft.com/office/drawing/2014/main" id="{69FBDCEB-7B30-C981-942D-D5B40D7BA206}"/>
              </a:ext>
            </a:extLst>
          </p:cNvPr>
          <p:cNvSpPr txBox="1"/>
          <p:nvPr/>
        </p:nvSpPr>
        <p:spPr>
          <a:xfrm>
            <a:off x="8285458" y="207877"/>
            <a:ext cx="962123"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Nav bar</a:t>
            </a:r>
          </a:p>
        </p:txBody>
      </p:sp>
      <p:sp>
        <p:nvSpPr>
          <p:cNvPr id="36" name="Right Brace 35">
            <a:extLst>
              <a:ext uri="{FF2B5EF4-FFF2-40B4-BE49-F238E27FC236}">
                <a16:creationId xmlns:a16="http://schemas.microsoft.com/office/drawing/2014/main" id="{7C484B44-4935-518A-5D13-B4B4A462F4DC}"/>
              </a:ext>
            </a:extLst>
          </p:cNvPr>
          <p:cNvSpPr/>
          <p:nvPr/>
        </p:nvSpPr>
        <p:spPr>
          <a:xfrm rot="5400000" flipV="1">
            <a:off x="5991276" y="4795720"/>
            <a:ext cx="262033" cy="2708105"/>
          </a:xfrm>
          <a:custGeom>
            <a:avLst/>
            <a:gdLst>
              <a:gd name="connsiteX0" fmla="*/ 0 w 262033"/>
              <a:gd name="connsiteY0" fmla="*/ 0 h 2708105"/>
              <a:gd name="connsiteX1" fmla="*/ 131017 w 262033"/>
              <a:gd name="connsiteY1" fmla="*/ 427276 h 2708105"/>
              <a:gd name="connsiteX2" fmla="*/ 131017 w 262033"/>
              <a:gd name="connsiteY2" fmla="*/ 926776 h 2708105"/>
              <a:gd name="connsiteX3" fmla="*/ 262034 w 262033"/>
              <a:gd name="connsiteY3" fmla="*/ 1354052 h 2708105"/>
              <a:gd name="connsiteX4" fmla="*/ 131017 w 262033"/>
              <a:gd name="connsiteY4" fmla="*/ 1781328 h 2708105"/>
              <a:gd name="connsiteX5" fmla="*/ 131017 w 262033"/>
              <a:gd name="connsiteY5" fmla="*/ 2280829 h 2708105"/>
              <a:gd name="connsiteX6" fmla="*/ 0 w 262033"/>
              <a:gd name="connsiteY6" fmla="*/ 2708105 h 2708105"/>
              <a:gd name="connsiteX7" fmla="*/ 0 w 262033"/>
              <a:gd name="connsiteY7" fmla="*/ 2166484 h 2708105"/>
              <a:gd name="connsiteX8" fmla="*/ 0 w 262033"/>
              <a:gd name="connsiteY8" fmla="*/ 1624863 h 2708105"/>
              <a:gd name="connsiteX9" fmla="*/ 0 w 262033"/>
              <a:gd name="connsiteY9" fmla="*/ 1137404 h 2708105"/>
              <a:gd name="connsiteX10" fmla="*/ 0 w 262033"/>
              <a:gd name="connsiteY10" fmla="*/ 622864 h 2708105"/>
              <a:gd name="connsiteX11" fmla="*/ 0 w 262033"/>
              <a:gd name="connsiteY11" fmla="*/ 0 h 2708105"/>
              <a:gd name="connsiteX0" fmla="*/ 0 w 262033"/>
              <a:gd name="connsiteY0" fmla="*/ 0 h 2708105"/>
              <a:gd name="connsiteX1" fmla="*/ 131017 w 262033"/>
              <a:gd name="connsiteY1" fmla="*/ 427276 h 2708105"/>
              <a:gd name="connsiteX2" fmla="*/ 131017 w 262033"/>
              <a:gd name="connsiteY2" fmla="*/ 926776 h 2708105"/>
              <a:gd name="connsiteX3" fmla="*/ 262034 w 262033"/>
              <a:gd name="connsiteY3" fmla="*/ 1354052 h 2708105"/>
              <a:gd name="connsiteX4" fmla="*/ 131017 w 262033"/>
              <a:gd name="connsiteY4" fmla="*/ 1781328 h 2708105"/>
              <a:gd name="connsiteX5" fmla="*/ 131017 w 262033"/>
              <a:gd name="connsiteY5" fmla="*/ 2280829 h 2708105"/>
              <a:gd name="connsiteX6" fmla="*/ 0 w 262033"/>
              <a:gd name="connsiteY6" fmla="*/ 2708105 h 270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033" h="2708105" stroke="0" extrusionOk="0">
                <a:moveTo>
                  <a:pt x="0" y="0"/>
                </a:moveTo>
                <a:cubicBezTo>
                  <a:pt x="89723" y="37765"/>
                  <a:pt x="145701" y="195289"/>
                  <a:pt x="131017" y="427276"/>
                </a:cubicBezTo>
                <a:cubicBezTo>
                  <a:pt x="184080" y="545827"/>
                  <a:pt x="106097" y="747316"/>
                  <a:pt x="131017" y="926776"/>
                </a:cubicBezTo>
                <a:cubicBezTo>
                  <a:pt x="136795" y="1174970"/>
                  <a:pt x="197923" y="1360524"/>
                  <a:pt x="262034" y="1354052"/>
                </a:cubicBezTo>
                <a:cubicBezTo>
                  <a:pt x="192459" y="1340541"/>
                  <a:pt x="122739" y="1550755"/>
                  <a:pt x="131017" y="1781328"/>
                </a:cubicBezTo>
                <a:cubicBezTo>
                  <a:pt x="144773" y="2001432"/>
                  <a:pt x="73537" y="2034887"/>
                  <a:pt x="131017" y="2280829"/>
                </a:cubicBezTo>
                <a:cubicBezTo>
                  <a:pt x="130823" y="2512163"/>
                  <a:pt x="78751" y="2705629"/>
                  <a:pt x="0" y="2708105"/>
                </a:cubicBezTo>
                <a:cubicBezTo>
                  <a:pt x="-29419" y="2494418"/>
                  <a:pt x="60054" y="2343077"/>
                  <a:pt x="0" y="2166484"/>
                </a:cubicBezTo>
                <a:cubicBezTo>
                  <a:pt x="-60054" y="1989891"/>
                  <a:pt x="34338" y="1874956"/>
                  <a:pt x="0" y="1624863"/>
                </a:cubicBezTo>
                <a:cubicBezTo>
                  <a:pt x="-34338" y="1374770"/>
                  <a:pt x="20507" y="1354282"/>
                  <a:pt x="0" y="1137404"/>
                </a:cubicBezTo>
                <a:cubicBezTo>
                  <a:pt x="-20507" y="920526"/>
                  <a:pt x="43625" y="728596"/>
                  <a:pt x="0" y="622864"/>
                </a:cubicBezTo>
                <a:cubicBezTo>
                  <a:pt x="-43625" y="517132"/>
                  <a:pt x="42946" y="275066"/>
                  <a:pt x="0" y="0"/>
                </a:cubicBezTo>
                <a:close/>
              </a:path>
              <a:path w="262033" h="2708105" fill="none" extrusionOk="0">
                <a:moveTo>
                  <a:pt x="0" y="0"/>
                </a:moveTo>
                <a:cubicBezTo>
                  <a:pt x="65777" y="9660"/>
                  <a:pt x="145168" y="143986"/>
                  <a:pt x="131017" y="427276"/>
                </a:cubicBezTo>
                <a:cubicBezTo>
                  <a:pt x="173469" y="609131"/>
                  <a:pt x="77655" y="700569"/>
                  <a:pt x="131017" y="926776"/>
                </a:cubicBezTo>
                <a:cubicBezTo>
                  <a:pt x="126394" y="1161245"/>
                  <a:pt x="183947" y="1371839"/>
                  <a:pt x="262034" y="1354052"/>
                </a:cubicBezTo>
                <a:cubicBezTo>
                  <a:pt x="231113" y="1346976"/>
                  <a:pt x="97746" y="1562153"/>
                  <a:pt x="131017" y="1781328"/>
                </a:cubicBezTo>
                <a:cubicBezTo>
                  <a:pt x="182284" y="1996749"/>
                  <a:pt x="93314" y="2098675"/>
                  <a:pt x="131017" y="2280829"/>
                </a:cubicBezTo>
                <a:cubicBezTo>
                  <a:pt x="137728" y="2509990"/>
                  <a:pt x="64963" y="2718492"/>
                  <a:pt x="0" y="2708105"/>
                </a:cubicBezTo>
              </a:path>
              <a:path w="262033" h="2708105" fill="none" stroke="0" extrusionOk="0">
                <a:moveTo>
                  <a:pt x="0" y="0"/>
                </a:moveTo>
                <a:cubicBezTo>
                  <a:pt x="94744" y="6532"/>
                  <a:pt x="111748" y="215285"/>
                  <a:pt x="131017" y="427276"/>
                </a:cubicBezTo>
                <a:cubicBezTo>
                  <a:pt x="182203" y="664029"/>
                  <a:pt x="120775" y="778354"/>
                  <a:pt x="131017" y="926776"/>
                </a:cubicBezTo>
                <a:cubicBezTo>
                  <a:pt x="116220" y="1152121"/>
                  <a:pt x="191590" y="1361052"/>
                  <a:pt x="262034" y="1354052"/>
                </a:cubicBezTo>
                <a:cubicBezTo>
                  <a:pt x="167209" y="1353843"/>
                  <a:pt x="134120" y="1576274"/>
                  <a:pt x="131017" y="1781328"/>
                </a:cubicBezTo>
                <a:cubicBezTo>
                  <a:pt x="132227" y="1920264"/>
                  <a:pt x="126869" y="2046997"/>
                  <a:pt x="131017" y="2280829"/>
                </a:cubicBezTo>
                <a:cubicBezTo>
                  <a:pt x="137918" y="2514262"/>
                  <a:pt x="73288" y="2698252"/>
                  <a:pt x="0" y="2708105"/>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163062"/>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C7F039A0-80DC-952B-9BC2-B58803EC61B7}"/>
              </a:ext>
            </a:extLst>
          </p:cNvPr>
          <p:cNvSpPr/>
          <p:nvPr/>
        </p:nvSpPr>
        <p:spPr>
          <a:xfrm flipV="1">
            <a:off x="10323800" y="5296494"/>
            <a:ext cx="262033" cy="529938"/>
          </a:xfrm>
          <a:custGeom>
            <a:avLst/>
            <a:gdLst>
              <a:gd name="connsiteX0" fmla="*/ 0 w 262033"/>
              <a:gd name="connsiteY0" fmla="*/ 0 h 529938"/>
              <a:gd name="connsiteX1" fmla="*/ 131017 w 262033"/>
              <a:gd name="connsiteY1" fmla="*/ 77895 h 529938"/>
              <a:gd name="connsiteX2" fmla="*/ 131017 w 262033"/>
              <a:gd name="connsiteY2" fmla="*/ 187074 h 529938"/>
              <a:gd name="connsiteX3" fmla="*/ 262034 w 262033"/>
              <a:gd name="connsiteY3" fmla="*/ 264969 h 529938"/>
              <a:gd name="connsiteX4" fmla="*/ 131017 w 262033"/>
              <a:gd name="connsiteY4" fmla="*/ 342864 h 529938"/>
              <a:gd name="connsiteX5" fmla="*/ 131017 w 262033"/>
              <a:gd name="connsiteY5" fmla="*/ 452043 h 529938"/>
              <a:gd name="connsiteX6" fmla="*/ 0 w 262033"/>
              <a:gd name="connsiteY6" fmla="*/ 529938 h 529938"/>
              <a:gd name="connsiteX7" fmla="*/ 0 w 262033"/>
              <a:gd name="connsiteY7" fmla="*/ 0 h 529938"/>
              <a:gd name="connsiteX0" fmla="*/ 0 w 262033"/>
              <a:gd name="connsiteY0" fmla="*/ 0 h 529938"/>
              <a:gd name="connsiteX1" fmla="*/ 131017 w 262033"/>
              <a:gd name="connsiteY1" fmla="*/ 77895 h 529938"/>
              <a:gd name="connsiteX2" fmla="*/ 131017 w 262033"/>
              <a:gd name="connsiteY2" fmla="*/ 187074 h 529938"/>
              <a:gd name="connsiteX3" fmla="*/ 262034 w 262033"/>
              <a:gd name="connsiteY3" fmla="*/ 264969 h 529938"/>
              <a:gd name="connsiteX4" fmla="*/ 131017 w 262033"/>
              <a:gd name="connsiteY4" fmla="*/ 342864 h 529938"/>
              <a:gd name="connsiteX5" fmla="*/ 131017 w 262033"/>
              <a:gd name="connsiteY5" fmla="*/ 452043 h 529938"/>
              <a:gd name="connsiteX6" fmla="*/ 0 w 262033"/>
              <a:gd name="connsiteY6" fmla="*/ 529938 h 52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033" h="529938" stroke="0" extrusionOk="0">
                <a:moveTo>
                  <a:pt x="0" y="0"/>
                </a:moveTo>
                <a:cubicBezTo>
                  <a:pt x="73608" y="2716"/>
                  <a:pt x="137015" y="36505"/>
                  <a:pt x="131017" y="77895"/>
                </a:cubicBezTo>
                <a:cubicBezTo>
                  <a:pt x="136599" y="117716"/>
                  <a:pt x="124467" y="146816"/>
                  <a:pt x="131017" y="187074"/>
                </a:cubicBezTo>
                <a:cubicBezTo>
                  <a:pt x="131940" y="232045"/>
                  <a:pt x="194921" y="269086"/>
                  <a:pt x="262034" y="264969"/>
                </a:cubicBezTo>
                <a:cubicBezTo>
                  <a:pt x="190297" y="261952"/>
                  <a:pt x="126367" y="302881"/>
                  <a:pt x="131017" y="342864"/>
                </a:cubicBezTo>
                <a:cubicBezTo>
                  <a:pt x="136526" y="364888"/>
                  <a:pt x="124060" y="430124"/>
                  <a:pt x="131017" y="452043"/>
                </a:cubicBezTo>
                <a:cubicBezTo>
                  <a:pt x="130540" y="483622"/>
                  <a:pt x="74687" y="529036"/>
                  <a:pt x="0" y="529938"/>
                </a:cubicBezTo>
                <a:cubicBezTo>
                  <a:pt x="-50520" y="415395"/>
                  <a:pt x="49882" y="195847"/>
                  <a:pt x="0" y="0"/>
                </a:cubicBezTo>
                <a:close/>
              </a:path>
              <a:path w="262033" h="529938" fill="none" extrusionOk="0">
                <a:moveTo>
                  <a:pt x="0" y="0"/>
                </a:moveTo>
                <a:cubicBezTo>
                  <a:pt x="66449" y="2957"/>
                  <a:pt x="130905" y="30567"/>
                  <a:pt x="131017" y="77895"/>
                </a:cubicBezTo>
                <a:cubicBezTo>
                  <a:pt x="138532" y="131831"/>
                  <a:pt x="129097" y="145488"/>
                  <a:pt x="131017" y="187074"/>
                </a:cubicBezTo>
                <a:cubicBezTo>
                  <a:pt x="129403" y="232448"/>
                  <a:pt x="187091" y="269625"/>
                  <a:pt x="262034" y="264969"/>
                </a:cubicBezTo>
                <a:cubicBezTo>
                  <a:pt x="181940" y="271759"/>
                  <a:pt x="136359" y="291548"/>
                  <a:pt x="131017" y="342864"/>
                </a:cubicBezTo>
                <a:cubicBezTo>
                  <a:pt x="135675" y="371330"/>
                  <a:pt x="125281" y="412767"/>
                  <a:pt x="131017" y="452043"/>
                </a:cubicBezTo>
                <a:cubicBezTo>
                  <a:pt x="143146" y="496470"/>
                  <a:pt x="79299" y="527905"/>
                  <a:pt x="0" y="529938"/>
                </a:cubicBezTo>
              </a:path>
              <a:path w="262033" h="529938" fill="none" stroke="0" extrusionOk="0">
                <a:moveTo>
                  <a:pt x="0" y="0"/>
                </a:moveTo>
                <a:cubicBezTo>
                  <a:pt x="73544" y="837"/>
                  <a:pt x="130788" y="42355"/>
                  <a:pt x="131017" y="77895"/>
                </a:cubicBezTo>
                <a:cubicBezTo>
                  <a:pt x="138905" y="103212"/>
                  <a:pt x="119089" y="143345"/>
                  <a:pt x="131017" y="187074"/>
                </a:cubicBezTo>
                <a:cubicBezTo>
                  <a:pt x="111836" y="224379"/>
                  <a:pt x="186011" y="260308"/>
                  <a:pt x="262034" y="264969"/>
                </a:cubicBezTo>
                <a:cubicBezTo>
                  <a:pt x="197931" y="272120"/>
                  <a:pt x="125516" y="290134"/>
                  <a:pt x="131017" y="342864"/>
                </a:cubicBezTo>
                <a:cubicBezTo>
                  <a:pt x="140483" y="379593"/>
                  <a:pt x="124823" y="419953"/>
                  <a:pt x="131017" y="452043"/>
                </a:cubicBezTo>
                <a:cubicBezTo>
                  <a:pt x="138485" y="513371"/>
                  <a:pt x="87756" y="517561"/>
                  <a:pt x="0" y="529938"/>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29727"/>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ight Brace 37">
            <a:extLst>
              <a:ext uri="{FF2B5EF4-FFF2-40B4-BE49-F238E27FC236}">
                <a16:creationId xmlns:a16="http://schemas.microsoft.com/office/drawing/2014/main" id="{EC501DD6-E401-5796-1DAD-AA44B52B9234}"/>
              </a:ext>
            </a:extLst>
          </p:cNvPr>
          <p:cNvSpPr/>
          <p:nvPr/>
        </p:nvSpPr>
        <p:spPr>
          <a:xfrm rot="16200000">
            <a:off x="8625919" y="-858442"/>
            <a:ext cx="262033" cy="3133728"/>
          </a:xfrm>
          <a:custGeom>
            <a:avLst/>
            <a:gdLst>
              <a:gd name="connsiteX0" fmla="*/ 0 w 262033"/>
              <a:gd name="connsiteY0" fmla="*/ 0 h 3133728"/>
              <a:gd name="connsiteX1" fmla="*/ 131017 w 262033"/>
              <a:gd name="connsiteY1" fmla="*/ 427276 h 3133728"/>
              <a:gd name="connsiteX2" fmla="*/ 131017 w 262033"/>
              <a:gd name="connsiteY2" fmla="*/ 790555 h 3133728"/>
              <a:gd name="connsiteX3" fmla="*/ 131017 w 262033"/>
              <a:gd name="connsiteY3" fmla="*/ 1139588 h 3133728"/>
              <a:gd name="connsiteX4" fmla="*/ 262034 w 262033"/>
              <a:gd name="connsiteY4" fmla="*/ 1566864 h 3133728"/>
              <a:gd name="connsiteX5" fmla="*/ 131017 w 262033"/>
              <a:gd name="connsiteY5" fmla="*/ 1994140 h 3133728"/>
              <a:gd name="connsiteX6" fmla="*/ 131017 w 262033"/>
              <a:gd name="connsiteY6" fmla="*/ 2364542 h 3133728"/>
              <a:gd name="connsiteX7" fmla="*/ 131017 w 262033"/>
              <a:gd name="connsiteY7" fmla="*/ 2706452 h 3133728"/>
              <a:gd name="connsiteX8" fmla="*/ 0 w 262033"/>
              <a:gd name="connsiteY8" fmla="*/ 3133728 h 3133728"/>
              <a:gd name="connsiteX9" fmla="*/ 0 w 262033"/>
              <a:gd name="connsiteY9" fmla="*/ 2548765 h 3133728"/>
              <a:gd name="connsiteX10" fmla="*/ 0 w 262033"/>
              <a:gd name="connsiteY10" fmla="*/ 2057815 h 3133728"/>
              <a:gd name="connsiteX11" fmla="*/ 0 w 262033"/>
              <a:gd name="connsiteY11" fmla="*/ 1629539 h 3133728"/>
              <a:gd name="connsiteX12" fmla="*/ 0 w 262033"/>
              <a:gd name="connsiteY12" fmla="*/ 1044576 h 3133728"/>
              <a:gd name="connsiteX13" fmla="*/ 0 w 262033"/>
              <a:gd name="connsiteY13" fmla="*/ 490951 h 3133728"/>
              <a:gd name="connsiteX14" fmla="*/ 0 w 262033"/>
              <a:gd name="connsiteY14" fmla="*/ 0 h 3133728"/>
              <a:gd name="connsiteX0" fmla="*/ 0 w 262033"/>
              <a:gd name="connsiteY0" fmla="*/ 0 h 3133728"/>
              <a:gd name="connsiteX1" fmla="*/ 131017 w 262033"/>
              <a:gd name="connsiteY1" fmla="*/ 427276 h 3133728"/>
              <a:gd name="connsiteX2" fmla="*/ 131017 w 262033"/>
              <a:gd name="connsiteY2" fmla="*/ 769186 h 3133728"/>
              <a:gd name="connsiteX3" fmla="*/ 131017 w 262033"/>
              <a:gd name="connsiteY3" fmla="*/ 1139588 h 3133728"/>
              <a:gd name="connsiteX4" fmla="*/ 262034 w 262033"/>
              <a:gd name="connsiteY4" fmla="*/ 1566864 h 3133728"/>
              <a:gd name="connsiteX5" fmla="*/ 131017 w 262033"/>
              <a:gd name="connsiteY5" fmla="*/ 1994140 h 3133728"/>
              <a:gd name="connsiteX6" fmla="*/ 131017 w 262033"/>
              <a:gd name="connsiteY6" fmla="*/ 2343173 h 3133728"/>
              <a:gd name="connsiteX7" fmla="*/ 131017 w 262033"/>
              <a:gd name="connsiteY7" fmla="*/ 2706452 h 3133728"/>
              <a:gd name="connsiteX8" fmla="*/ 0 w 262033"/>
              <a:gd name="connsiteY8" fmla="*/ 3133728 h 31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3" h="3133728" stroke="0" extrusionOk="0">
                <a:moveTo>
                  <a:pt x="0" y="0"/>
                </a:moveTo>
                <a:cubicBezTo>
                  <a:pt x="89723" y="37765"/>
                  <a:pt x="145701" y="195289"/>
                  <a:pt x="131017" y="427276"/>
                </a:cubicBezTo>
                <a:cubicBezTo>
                  <a:pt x="152810" y="584189"/>
                  <a:pt x="93561" y="615503"/>
                  <a:pt x="131017" y="790555"/>
                </a:cubicBezTo>
                <a:cubicBezTo>
                  <a:pt x="168473" y="965607"/>
                  <a:pt x="94698" y="1024296"/>
                  <a:pt x="131017" y="1139588"/>
                </a:cubicBezTo>
                <a:cubicBezTo>
                  <a:pt x="129122" y="1385291"/>
                  <a:pt x="180376" y="1570859"/>
                  <a:pt x="262034" y="1566864"/>
                </a:cubicBezTo>
                <a:cubicBezTo>
                  <a:pt x="220728" y="1565127"/>
                  <a:pt x="145302" y="1812716"/>
                  <a:pt x="131017" y="1994140"/>
                </a:cubicBezTo>
                <a:cubicBezTo>
                  <a:pt x="154994" y="2160612"/>
                  <a:pt x="122145" y="2219270"/>
                  <a:pt x="131017" y="2364542"/>
                </a:cubicBezTo>
                <a:cubicBezTo>
                  <a:pt x="139889" y="2509814"/>
                  <a:pt x="95673" y="2562318"/>
                  <a:pt x="131017" y="2706452"/>
                </a:cubicBezTo>
                <a:cubicBezTo>
                  <a:pt x="130302" y="2945961"/>
                  <a:pt x="62042" y="3137619"/>
                  <a:pt x="0" y="3133728"/>
                </a:cubicBezTo>
                <a:cubicBezTo>
                  <a:pt x="-50156" y="2851782"/>
                  <a:pt x="31205" y="2712150"/>
                  <a:pt x="0" y="2548765"/>
                </a:cubicBezTo>
                <a:cubicBezTo>
                  <a:pt x="-31205" y="2385380"/>
                  <a:pt x="24982" y="2211512"/>
                  <a:pt x="0" y="2057815"/>
                </a:cubicBezTo>
                <a:cubicBezTo>
                  <a:pt x="-24982" y="1904118"/>
                  <a:pt x="41055" y="1745792"/>
                  <a:pt x="0" y="1629539"/>
                </a:cubicBezTo>
                <a:cubicBezTo>
                  <a:pt x="-41055" y="1513286"/>
                  <a:pt x="21576" y="1266270"/>
                  <a:pt x="0" y="1044576"/>
                </a:cubicBezTo>
                <a:cubicBezTo>
                  <a:pt x="-21576" y="822882"/>
                  <a:pt x="35807" y="633492"/>
                  <a:pt x="0" y="490951"/>
                </a:cubicBezTo>
                <a:cubicBezTo>
                  <a:pt x="-35807" y="348411"/>
                  <a:pt x="25516" y="137729"/>
                  <a:pt x="0" y="0"/>
                </a:cubicBezTo>
                <a:close/>
              </a:path>
              <a:path w="262033" h="3133728" fill="none" extrusionOk="0">
                <a:moveTo>
                  <a:pt x="0" y="0"/>
                </a:moveTo>
                <a:cubicBezTo>
                  <a:pt x="39088" y="16803"/>
                  <a:pt x="92753" y="161357"/>
                  <a:pt x="131017" y="427276"/>
                </a:cubicBezTo>
                <a:cubicBezTo>
                  <a:pt x="137757" y="586773"/>
                  <a:pt x="90761" y="639901"/>
                  <a:pt x="131017" y="769186"/>
                </a:cubicBezTo>
                <a:cubicBezTo>
                  <a:pt x="171273" y="898471"/>
                  <a:pt x="101869" y="982215"/>
                  <a:pt x="131017" y="1139588"/>
                </a:cubicBezTo>
                <a:cubicBezTo>
                  <a:pt x="137005" y="1380705"/>
                  <a:pt x="192484" y="1560167"/>
                  <a:pt x="262034" y="1566864"/>
                </a:cubicBezTo>
                <a:cubicBezTo>
                  <a:pt x="195914" y="1563621"/>
                  <a:pt x="100704" y="1768010"/>
                  <a:pt x="131017" y="1994140"/>
                </a:cubicBezTo>
                <a:cubicBezTo>
                  <a:pt x="141016" y="2137583"/>
                  <a:pt x="91725" y="2205027"/>
                  <a:pt x="131017" y="2343173"/>
                </a:cubicBezTo>
                <a:cubicBezTo>
                  <a:pt x="170309" y="2481319"/>
                  <a:pt x="104717" y="2567117"/>
                  <a:pt x="131017" y="2706452"/>
                </a:cubicBezTo>
                <a:cubicBezTo>
                  <a:pt x="140084" y="2944743"/>
                  <a:pt x="80714" y="3129410"/>
                  <a:pt x="0" y="3133728"/>
                </a:cubicBezTo>
              </a:path>
              <a:path w="262033" h="3133728" fill="none" stroke="0" extrusionOk="0">
                <a:moveTo>
                  <a:pt x="0" y="0"/>
                </a:moveTo>
                <a:cubicBezTo>
                  <a:pt x="23787" y="-34905"/>
                  <a:pt x="136847" y="212611"/>
                  <a:pt x="131017" y="427276"/>
                </a:cubicBezTo>
                <a:cubicBezTo>
                  <a:pt x="165709" y="578259"/>
                  <a:pt x="90232" y="664166"/>
                  <a:pt x="131017" y="797678"/>
                </a:cubicBezTo>
                <a:cubicBezTo>
                  <a:pt x="171802" y="931190"/>
                  <a:pt x="121811" y="1062075"/>
                  <a:pt x="131017" y="1139588"/>
                </a:cubicBezTo>
                <a:cubicBezTo>
                  <a:pt x="109830" y="1373262"/>
                  <a:pt x="178679" y="1582903"/>
                  <a:pt x="262034" y="1566864"/>
                </a:cubicBezTo>
                <a:cubicBezTo>
                  <a:pt x="175944" y="1591607"/>
                  <a:pt x="103390" y="1782416"/>
                  <a:pt x="131017" y="1994140"/>
                </a:cubicBezTo>
                <a:cubicBezTo>
                  <a:pt x="171746" y="2079096"/>
                  <a:pt x="105781" y="2212524"/>
                  <a:pt x="131017" y="2350296"/>
                </a:cubicBezTo>
                <a:cubicBezTo>
                  <a:pt x="156253" y="2488068"/>
                  <a:pt x="93552" y="2542923"/>
                  <a:pt x="131017" y="2706452"/>
                </a:cubicBezTo>
                <a:cubicBezTo>
                  <a:pt x="125289" y="2960217"/>
                  <a:pt x="78135" y="3132742"/>
                  <a:pt x="0" y="3133728"/>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163062"/>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D486AB9-5657-7D67-11E0-09D314E31294}"/>
              </a:ext>
            </a:extLst>
          </p:cNvPr>
          <p:cNvSpPr/>
          <p:nvPr/>
        </p:nvSpPr>
        <p:spPr>
          <a:xfrm>
            <a:off x="3852690" y="3429000"/>
            <a:ext cx="2217019" cy="1297004"/>
          </a:xfrm>
          <a:custGeom>
            <a:avLst/>
            <a:gdLst>
              <a:gd name="connsiteX0" fmla="*/ 0 w 2217019"/>
              <a:gd name="connsiteY0" fmla="*/ 216172 h 1297004"/>
              <a:gd name="connsiteX1" fmla="*/ 216172 w 2217019"/>
              <a:gd name="connsiteY1" fmla="*/ 0 h 1297004"/>
              <a:gd name="connsiteX2" fmla="*/ 793217 w 2217019"/>
              <a:gd name="connsiteY2" fmla="*/ 0 h 1297004"/>
              <a:gd name="connsiteX3" fmla="*/ 1334568 w 2217019"/>
              <a:gd name="connsiteY3" fmla="*/ 0 h 1297004"/>
              <a:gd name="connsiteX4" fmla="*/ 2000847 w 2217019"/>
              <a:gd name="connsiteY4" fmla="*/ 0 h 1297004"/>
              <a:gd name="connsiteX5" fmla="*/ 2217019 w 2217019"/>
              <a:gd name="connsiteY5" fmla="*/ 216172 h 1297004"/>
              <a:gd name="connsiteX6" fmla="*/ 2217019 w 2217019"/>
              <a:gd name="connsiteY6" fmla="*/ 657149 h 1297004"/>
              <a:gd name="connsiteX7" fmla="*/ 2217019 w 2217019"/>
              <a:gd name="connsiteY7" fmla="*/ 1080832 h 1297004"/>
              <a:gd name="connsiteX8" fmla="*/ 2000847 w 2217019"/>
              <a:gd name="connsiteY8" fmla="*/ 1297004 h 1297004"/>
              <a:gd name="connsiteX9" fmla="*/ 1441649 w 2217019"/>
              <a:gd name="connsiteY9" fmla="*/ 1297004 h 1297004"/>
              <a:gd name="connsiteX10" fmla="*/ 900297 w 2217019"/>
              <a:gd name="connsiteY10" fmla="*/ 1297004 h 1297004"/>
              <a:gd name="connsiteX11" fmla="*/ 216172 w 2217019"/>
              <a:gd name="connsiteY11" fmla="*/ 1297004 h 1297004"/>
              <a:gd name="connsiteX12" fmla="*/ 0 w 2217019"/>
              <a:gd name="connsiteY12" fmla="*/ 1080832 h 1297004"/>
              <a:gd name="connsiteX13" fmla="*/ 0 w 2217019"/>
              <a:gd name="connsiteY13" fmla="*/ 674442 h 1297004"/>
              <a:gd name="connsiteX14" fmla="*/ 0 w 2217019"/>
              <a:gd name="connsiteY14" fmla="*/ 216172 h 12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7019" h="1297004" extrusionOk="0">
                <a:moveTo>
                  <a:pt x="0" y="216172"/>
                </a:moveTo>
                <a:cubicBezTo>
                  <a:pt x="927" y="92095"/>
                  <a:pt x="98799" y="1820"/>
                  <a:pt x="216172" y="0"/>
                </a:cubicBezTo>
                <a:cubicBezTo>
                  <a:pt x="438430" y="-9591"/>
                  <a:pt x="624310" y="25636"/>
                  <a:pt x="793217" y="0"/>
                </a:cubicBezTo>
                <a:cubicBezTo>
                  <a:pt x="962125" y="-25636"/>
                  <a:pt x="1223518" y="36613"/>
                  <a:pt x="1334568" y="0"/>
                </a:cubicBezTo>
                <a:cubicBezTo>
                  <a:pt x="1445618" y="-36613"/>
                  <a:pt x="1725922" y="62589"/>
                  <a:pt x="2000847" y="0"/>
                </a:cubicBezTo>
                <a:cubicBezTo>
                  <a:pt x="2135768" y="29790"/>
                  <a:pt x="2225221" y="85638"/>
                  <a:pt x="2217019" y="216172"/>
                </a:cubicBezTo>
                <a:cubicBezTo>
                  <a:pt x="2220626" y="332899"/>
                  <a:pt x="2205315" y="497036"/>
                  <a:pt x="2217019" y="657149"/>
                </a:cubicBezTo>
                <a:cubicBezTo>
                  <a:pt x="2228723" y="817262"/>
                  <a:pt x="2185414" y="921089"/>
                  <a:pt x="2217019" y="1080832"/>
                </a:cubicBezTo>
                <a:cubicBezTo>
                  <a:pt x="2239923" y="1173797"/>
                  <a:pt x="2123006" y="1266928"/>
                  <a:pt x="2000847" y="1297004"/>
                </a:cubicBezTo>
                <a:cubicBezTo>
                  <a:pt x="1829876" y="1297453"/>
                  <a:pt x="1719534" y="1286905"/>
                  <a:pt x="1441649" y="1297004"/>
                </a:cubicBezTo>
                <a:cubicBezTo>
                  <a:pt x="1163764" y="1307103"/>
                  <a:pt x="1169135" y="1289723"/>
                  <a:pt x="900297" y="1297004"/>
                </a:cubicBezTo>
                <a:cubicBezTo>
                  <a:pt x="631459" y="1304285"/>
                  <a:pt x="426379" y="1243588"/>
                  <a:pt x="216172" y="1297004"/>
                </a:cubicBezTo>
                <a:cubicBezTo>
                  <a:pt x="98268" y="1268159"/>
                  <a:pt x="22636" y="1215723"/>
                  <a:pt x="0" y="1080832"/>
                </a:cubicBezTo>
                <a:cubicBezTo>
                  <a:pt x="-27147" y="982653"/>
                  <a:pt x="545" y="860097"/>
                  <a:pt x="0" y="674442"/>
                </a:cubicBezTo>
                <a:cubicBezTo>
                  <a:pt x="-545" y="488787"/>
                  <a:pt x="31285" y="316253"/>
                  <a:pt x="0" y="216172"/>
                </a:cubicBezTo>
                <a:close/>
              </a:path>
            </a:pathLst>
          </a:custGeom>
          <a:noFill/>
          <a:ln>
            <a:solidFill>
              <a:schemeClr val="bg1"/>
            </a:solidFill>
            <a:prstDash val="sysDash"/>
            <a:extLst>
              <a:ext uri="{C807C97D-BFC1-408E-A445-0C87EB9F89A2}">
                <ask:lineSketchStyleProps xmlns:ask="http://schemas.microsoft.com/office/drawing/2018/sketchyshapes" sd="3476545289">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7BDB0DF3-1640-87DE-2614-C7A046015BE0}"/>
              </a:ext>
            </a:extLst>
          </p:cNvPr>
          <p:cNvSpPr/>
          <p:nvPr/>
        </p:nvSpPr>
        <p:spPr>
          <a:xfrm>
            <a:off x="6122292" y="3429000"/>
            <a:ext cx="2217019" cy="1297004"/>
          </a:xfrm>
          <a:custGeom>
            <a:avLst/>
            <a:gdLst>
              <a:gd name="connsiteX0" fmla="*/ 0 w 2217019"/>
              <a:gd name="connsiteY0" fmla="*/ 216172 h 1297004"/>
              <a:gd name="connsiteX1" fmla="*/ 216172 w 2217019"/>
              <a:gd name="connsiteY1" fmla="*/ 0 h 1297004"/>
              <a:gd name="connsiteX2" fmla="*/ 793217 w 2217019"/>
              <a:gd name="connsiteY2" fmla="*/ 0 h 1297004"/>
              <a:gd name="connsiteX3" fmla="*/ 1388109 w 2217019"/>
              <a:gd name="connsiteY3" fmla="*/ 0 h 1297004"/>
              <a:gd name="connsiteX4" fmla="*/ 2000847 w 2217019"/>
              <a:gd name="connsiteY4" fmla="*/ 0 h 1297004"/>
              <a:gd name="connsiteX5" fmla="*/ 2217019 w 2217019"/>
              <a:gd name="connsiteY5" fmla="*/ 216172 h 1297004"/>
              <a:gd name="connsiteX6" fmla="*/ 2217019 w 2217019"/>
              <a:gd name="connsiteY6" fmla="*/ 648502 h 1297004"/>
              <a:gd name="connsiteX7" fmla="*/ 2217019 w 2217019"/>
              <a:gd name="connsiteY7" fmla="*/ 1080832 h 1297004"/>
              <a:gd name="connsiteX8" fmla="*/ 2000847 w 2217019"/>
              <a:gd name="connsiteY8" fmla="*/ 1297004 h 1297004"/>
              <a:gd name="connsiteX9" fmla="*/ 1423802 w 2217019"/>
              <a:gd name="connsiteY9" fmla="*/ 1297004 h 1297004"/>
              <a:gd name="connsiteX10" fmla="*/ 811064 w 2217019"/>
              <a:gd name="connsiteY10" fmla="*/ 1297004 h 1297004"/>
              <a:gd name="connsiteX11" fmla="*/ 216172 w 2217019"/>
              <a:gd name="connsiteY11" fmla="*/ 1297004 h 1297004"/>
              <a:gd name="connsiteX12" fmla="*/ 0 w 2217019"/>
              <a:gd name="connsiteY12" fmla="*/ 1080832 h 1297004"/>
              <a:gd name="connsiteX13" fmla="*/ 0 w 2217019"/>
              <a:gd name="connsiteY13" fmla="*/ 665795 h 1297004"/>
              <a:gd name="connsiteX14" fmla="*/ 0 w 2217019"/>
              <a:gd name="connsiteY14" fmla="*/ 216172 h 12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7019" h="1297004" extrusionOk="0">
                <a:moveTo>
                  <a:pt x="0" y="216172"/>
                </a:moveTo>
                <a:cubicBezTo>
                  <a:pt x="16676" y="107684"/>
                  <a:pt x="125687" y="7011"/>
                  <a:pt x="216172" y="0"/>
                </a:cubicBezTo>
                <a:cubicBezTo>
                  <a:pt x="350391" y="-38818"/>
                  <a:pt x="572687" y="55157"/>
                  <a:pt x="793217" y="0"/>
                </a:cubicBezTo>
                <a:cubicBezTo>
                  <a:pt x="1013748" y="-55157"/>
                  <a:pt x="1257563" y="26124"/>
                  <a:pt x="1388109" y="0"/>
                </a:cubicBezTo>
                <a:cubicBezTo>
                  <a:pt x="1518655" y="-26124"/>
                  <a:pt x="1811865" y="73033"/>
                  <a:pt x="2000847" y="0"/>
                </a:cubicBezTo>
                <a:cubicBezTo>
                  <a:pt x="2124500" y="-35133"/>
                  <a:pt x="2201647" y="93711"/>
                  <a:pt x="2217019" y="216172"/>
                </a:cubicBezTo>
                <a:cubicBezTo>
                  <a:pt x="2241744" y="398131"/>
                  <a:pt x="2197782" y="540259"/>
                  <a:pt x="2217019" y="648502"/>
                </a:cubicBezTo>
                <a:cubicBezTo>
                  <a:pt x="2236256" y="756745"/>
                  <a:pt x="2183629" y="869260"/>
                  <a:pt x="2217019" y="1080832"/>
                </a:cubicBezTo>
                <a:cubicBezTo>
                  <a:pt x="2244141" y="1198368"/>
                  <a:pt x="2127642" y="1298478"/>
                  <a:pt x="2000847" y="1297004"/>
                </a:cubicBezTo>
                <a:cubicBezTo>
                  <a:pt x="1748375" y="1347931"/>
                  <a:pt x="1692224" y="1245305"/>
                  <a:pt x="1423802" y="1297004"/>
                </a:cubicBezTo>
                <a:cubicBezTo>
                  <a:pt x="1155380" y="1348703"/>
                  <a:pt x="953004" y="1263545"/>
                  <a:pt x="811064" y="1297004"/>
                </a:cubicBezTo>
                <a:cubicBezTo>
                  <a:pt x="669124" y="1330463"/>
                  <a:pt x="418023" y="1263867"/>
                  <a:pt x="216172" y="1297004"/>
                </a:cubicBezTo>
                <a:cubicBezTo>
                  <a:pt x="111200" y="1284700"/>
                  <a:pt x="1185" y="1174815"/>
                  <a:pt x="0" y="1080832"/>
                </a:cubicBezTo>
                <a:cubicBezTo>
                  <a:pt x="-12277" y="953259"/>
                  <a:pt x="8942" y="867433"/>
                  <a:pt x="0" y="665795"/>
                </a:cubicBezTo>
                <a:cubicBezTo>
                  <a:pt x="-8942" y="464157"/>
                  <a:pt x="7775" y="433482"/>
                  <a:pt x="0" y="216172"/>
                </a:cubicBezTo>
                <a:close/>
              </a:path>
            </a:pathLst>
          </a:custGeom>
          <a:noFill/>
          <a:ln>
            <a:solidFill>
              <a:schemeClr val="bg1"/>
            </a:solidFill>
            <a:prstDash val="sysDash"/>
            <a:extLst>
              <a:ext uri="{C807C97D-BFC1-408E-A445-0C87EB9F89A2}">
                <ask:lineSketchStyleProps xmlns:ask="http://schemas.microsoft.com/office/drawing/2018/sketchyshapes" sd="350126072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29DD40E-1945-1018-C0A4-635C16E48F77}"/>
              </a:ext>
            </a:extLst>
          </p:cNvPr>
          <p:cNvSpPr txBox="1"/>
          <p:nvPr/>
        </p:nvSpPr>
        <p:spPr>
          <a:xfrm>
            <a:off x="4735594" y="4726004"/>
            <a:ext cx="1241045"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Our Vision</a:t>
            </a:r>
          </a:p>
        </p:txBody>
      </p:sp>
      <p:sp>
        <p:nvSpPr>
          <p:cNvPr id="42" name="TextBox 41">
            <a:extLst>
              <a:ext uri="{FF2B5EF4-FFF2-40B4-BE49-F238E27FC236}">
                <a16:creationId xmlns:a16="http://schemas.microsoft.com/office/drawing/2014/main" id="{E6629340-083A-9381-C093-2C0A2214D046}"/>
              </a:ext>
            </a:extLst>
          </p:cNvPr>
          <p:cNvSpPr txBox="1"/>
          <p:nvPr/>
        </p:nvSpPr>
        <p:spPr>
          <a:xfrm>
            <a:off x="6859543" y="4726004"/>
            <a:ext cx="1393330"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Our Mission</a:t>
            </a:r>
          </a:p>
        </p:txBody>
      </p:sp>
      <p:sp>
        <p:nvSpPr>
          <p:cNvPr id="43" name="Rounded Rectangle 42">
            <a:extLst>
              <a:ext uri="{FF2B5EF4-FFF2-40B4-BE49-F238E27FC236}">
                <a16:creationId xmlns:a16="http://schemas.microsoft.com/office/drawing/2014/main" id="{A17C7D85-475D-0850-A5A5-570E7B0FD3BB}"/>
              </a:ext>
            </a:extLst>
          </p:cNvPr>
          <p:cNvSpPr/>
          <p:nvPr/>
        </p:nvSpPr>
        <p:spPr>
          <a:xfrm>
            <a:off x="5684519" y="3098047"/>
            <a:ext cx="807721" cy="262033"/>
          </a:xfrm>
          <a:custGeom>
            <a:avLst/>
            <a:gdLst>
              <a:gd name="connsiteX0" fmla="*/ 0 w 807721"/>
              <a:gd name="connsiteY0" fmla="*/ 131017 h 262033"/>
              <a:gd name="connsiteX1" fmla="*/ 131017 w 807721"/>
              <a:gd name="connsiteY1" fmla="*/ 0 h 262033"/>
              <a:gd name="connsiteX2" fmla="*/ 676705 w 807721"/>
              <a:gd name="connsiteY2" fmla="*/ 0 h 262033"/>
              <a:gd name="connsiteX3" fmla="*/ 807722 w 807721"/>
              <a:gd name="connsiteY3" fmla="*/ 131017 h 262033"/>
              <a:gd name="connsiteX4" fmla="*/ 807721 w 807721"/>
              <a:gd name="connsiteY4" fmla="*/ 131017 h 262033"/>
              <a:gd name="connsiteX5" fmla="*/ 676704 w 807721"/>
              <a:gd name="connsiteY5" fmla="*/ 262034 h 262033"/>
              <a:gd name="connsiteX6" fmla="*/ 131017 w 807721"/>
              <a:gd name="connsiteY6" fmla="*/ 262033 h 262033"/>
              <a:gd name="connsiteX7" fmla="*/ 0 w 807721"/>
              <a:gd name="connsiteY7" fmla="*/ 131016 h 262033"/>
              <a:gd name="connsiteX8" fmla="*/ 0 w 807721"/>
              <a:gd name="connsiteY8" fmla="*/ 131017 h 26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721" h="262033" extrusionOk="0">
                <a:moveTo>
                  <a:pt x="0" y="131017"/>
                </a:moveTo>
                <a:cubicBezTo>
                  <a:pt x="8830" y="64429"/>
                  <a:pt x="68823" y="2466"/>
                  <a:pt x="131017" y="0"/>
                </a:cubicBezTo>
                <a:cubicBezTo>
                  <a:pt x="356981" y="-34528"/>
                  <a:pt x="477889" y="16313"/>
                  <a:pt x="676705" y="0"/>
                </a:cubicBezTo>
                <a:cubicBezTo>
                  <a:pt x="768750" y="-8370"/>
                  <a:pt x="808023" y="51864"/>
                  <a:pt x="807722" y="131017"/>
                </a:cubicBezTo>
                <a:lnTo>
                  <a:pt x="807721" y="131017"/>
                </a:lnTo>
                <a:cubicBezTo>
                  <a:pt x="790753" y="212569"/>
                  <a:pt x="751620" y="240969"/>
                  <a:pt x="676704" y="262034"/>
                </a:cubicBezTo>
                <a:cubicBezTo>
                  <a:pt x="561878" y="308884"/>
                  <a:pt x="370118" y="226603"/>
                  <a:pt x="131017" y="262033"/>
                </a:cubicBezTo>
                <a:cubicBezTo>
                  <a:pt x="37375" y="261225"/>
                  <a:pt x="5281" y="208846"/>
                  <a:pt x="0" y="131016"/>
                </a:cubicBezTo>
                <a:lnTo>
                  <a:pt x="0" y="131017"/>
                </a:lnTo>
                <a:close/>
              </a:path>
            </a:pathLst>
          </a:custGeom>
          <a:noFill/>
          <a:ln>
            <a:solidFill>
              <a:schemeClr val="bg1"/>
            </a:solidFill>
            <a:prstDash val="sysDash"/>
            <a:extLst>
              <a:ext uri="{C807C97D-BFC1-408E-A445-0C87EB9F89A2}">
                <ask:lineSketchStyleProps xmlns:ask="http://schemas.microsoft.com/office/drawing/2018/sketchyshapes" sd="3501260728">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4B14681-5CDF-66B5-98CA-0E003CAF524A}"/>
              </a:ext>
            </a:extLst>
          </p:cNvPr>
          <p:cNvSpPr txBox="1"/>
          <p:nvPr/>
        </p:nvSpPr>
        <p:spPr>
          <a:xfrm>
            <a:off x="6492240" y="3052303"/>
            <a:ext cx="1190919" cy="307777"/>
          </a:xfrm>
          <a:prstGeom prst="rect">
            <a:avLst/>
          </a:prstGeom>
          <a:noFill/>
        </p:spPr>
        <p:txBody>
          <a:bodyPr wrap="square" rtlCol="0">
            <a:spAutoFit/>
          </a:bodyPr>
          <a:lstStyle/>
          <a:p>
            <a:r>
              <a:rPr lang="en-US" sz="1400" dirty="0">
                <a:solidFill>
                  <a:schemeClr val="bg1"/>
                </a:solidFill>
                <a:latin typeface="Product Sans" panose="020B0403030502040203" pitchFamily="34" charset="0"/>
              </a:rPr>
              <a:t>Explore Now</a:t>
            </a:r>
          </a:p>
        </p:txBody>
      </p:sp>
    </p:spTree>
    <p:extLst>
      <p:ext uri="{BB962C8B-B14F-4D97-AF65-F5344CB8AC3E}">
        <p14:creationId xmlns:p14="http://schemas.microsoft.com/office/powerpoint/2010/main" val="104571449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45FB8B7-9BF9-B2FE-7946-E4A1A60B0B58}"/>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AEBFCA61-9A75-B2A3-33D1-801248557952}"/>
              </a:ext>
            </a:extLst>
          </p:cNvPr>
          <p:cNvPicPr>
            <a:picLocks noChangeAspect="1"/>
          </p:cNvPicPr>
          <p:nvPr/>
        </p:nvPicPr>
        <p:blipFill>
          <a:blip r:embed="rId2"/>
          <a:stretch>
            <a:fillRect/>
          </a:stretch>
        </p:blipFill>
        <p:spPr>
          <a:xfrm>
            <a:off x="1624541" y="-4794912"/>
            <a:ext cx="8705850" cy="5441157"/>
          </a:xfrm>
          <a:prstGeom prst="roundRect">
            <a:avLst>
              <a:gd name="adj" fmla="val 1480"/>
            </a:avLst>
          </a:prstGeom>
        </p:spPr>
      </p:pic>
      <p:sp>
        <p:nvSpPr>
          <p:cNvPr id="33" name="TextBox 32">
            <a:extLst>
              <a:ext uri="{FF2B5EF4-FFF2-40B4-BE49-F238E27FC236}">
                <a16:creationId xmlns:a16="http://schemas.microsoft.com/office/drawing/2014/main" id="{D3CB3B1D-1E08-CF88-C36F-ED11DF7C8FBB}"/>
              </a:ext>
            </a:extLst>
          </p:cNvPr>
          <p:cNvSpPr txBox="1"/>
          <p:nvPr/>
        </p:nvSpPr>
        <p:spPr>
          <a:xfrm>
            <a:off x="3830036" y="834812"/>
            <a:ext cx="4531927" cy="523220"/>
          </a:xfrm>
          <a:prstGeom prst="rect">
            <a:avLst/>
          </a:prstGeom>
          <a:noFill/>
        </p:spPr>
        <p:txBody>
          <a:bodyPr wrap="square" rtlCol="0">
            <a:spAutoFit/>
          </a:bodyPr>
          <a:lstStyle/>
          <a:p>
            <a:r>
              <a:rPr lang="en-US" sz="2800" dirty="0">
                <a:solidFill>
                  <a:schemeClr val="bg1"/>
                </a:solidFill>
                <a:latin typeface="Product Sans" panose="020B0403030502040203" pitchFamily="34" charset="0"/>
              </a:rPr>
              <a:t>Key Accessibility Settings</a:t>
            </a:r>
          </a:p>
        </p:txBody>
      </p:sp>
      <p:sp>
        <p:nvSpPr>
          <p:cNvPr id="34" name="TextBox 33">
            <a:extLst>
              <a:ext uri="{FF2B5EF4-FFF2-40B4-BE49-F238E27FC236}">
                <a16:creationId xmlns:a16="http://schemas.microsoft.com/office/drawing/2014/main" id="{63DDB32B-9BA0-080C-EE9E-1F4A1900E855}"/>
              </a:ext>
            </a:extLst>
          </p:cNvPr>
          <p:cNvSpPr txBox="1"/>
          <p:nvPr/>
        </p:nvSpPr>
        <p:spPr>
          <a:xfrm>
            <a:off x="10549186" y="-265036"/>
            <a:ext cx="676788" cy="646331"/>
          </a:xfrm>
          <a:prstGeom prst="rect">
            <a:avLst/>
          </a:prstGeom>
          <a:noFill/>
        </p:spPr>
        <p:txBody>
          <a:bodyPr wrap="square" rtlCol="0">
            <a:spAutoFit/>
          </a:bodyPr>
          <a:lstStyle/>
          <a:p>
            <a:r>
              <a:rPr lang="en-US" dirty="0">
                <a:solidFill>
                  <a:schemeClr val="bg1"/>
                </a:solidFill>
                <a:latin typeface="Product Sans" panose="020B0403030502040203" pitchFamily="34" charset="0"/>
              </a:rPr>
              <a:t>Chat</a:t>
            </a:r>
          </a:p>
          <a:p>
            <a:r>
              <a:rPr lang="en-US" dirty="0">
                <a:solidFill>
                  <a:schemeClr val="bg1"/>
                </a:solidFill>
                <a:latin typeface="Product Sans" panose="020B0403030502040203" pitchFamily="34" charset="0"/>
              </a:rPr>
              <a:t>Bot</a:t>
            </a:r>
          </a:p>
        </p:txBody>
      </p:sp>
      <p:sp>
        <p:nvSpPr>
          <p:cNvPr id="35" name="TextBox 34">
            <a:extLst>
              <a:ext uri="{FF2B5EF4-FFF2-40B4-BE49-F238E27FC236}">
                <a16:creationId xmlns:a16="http://schemas.microsoft.com/office/drawing/2014/main" id="{D9521EAA-AECD-5987-97FA-266EECDB482F}"/>
              </a:ext>
            </a:extLst>
          </p:cNvPr>
          <p:cNvSpPr txBox="1"/>
          <p:nvPr/>
        </p:nvSpPr>
        <p:spPr>
          <a:xfrm>
            <a:off x="8166924" y="-5295456"/>
            <a:ext cx="962123"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Nav bar</a:t>
            </a:r>
          </a:p>
        </p:txBody>
      </p:sp>
      <p:sp>
        <p:nvSpPr>
          <p:cNvPr id="36" name="Right Brace 35">
            <a:extLst>
              <a:ext uri="{FF2B5EF4-FFF2-40B4-BE49-F238E27FC236}">
                <a16:creationId xmlns:a16="http://schemas.microsoft.com/office/drawing/2014/main" id="{2A7F9BAF-D09A-C986-0582-0906B32A8951}"/>
              </a:ext>
            </a:extLst>
          </p:cNvPr>
          <p:cNvSpPr/>
          <p:nvPr/>
        </p:nvSpPr>
        <p:spPr>
          <a:xfrm rot="5400000" flipV="1">
            <a:off x="5872742" y="-707613"/>
            <a:ext cx="262033" cy="2708105"/>
          </a:xfrm>
          <a:custGeom>
            <a:avLst/>
            <a:gdLst>
              <a:gd name="connsiteX0" fmla="*/ 0 w 262033"/>
              <a:gd name="connsiteY0" fmla="*/ 0 h 2708105"/>
              <a:gd name="connsiteX1" fmla="*/ 131017 w 262033"/>
              <a:gd name="connsiteY1" fmla="*/ 427276 h 2708105"/>
              <a:gd name="connsiteX2" fmla="*/ 131017 w 262033"/>
              <a:gd name="connsiteY2" fmla="*/ 926776 h 2708105"/>
              <a:gd name="connsiteX3" fmla="*/ 262034 w 262033"/>
              <a:gd name="connsiteY3" fmla="*/ 1354052 h 2708105"/>
              <a:gd name="connsiteX4" fmla="*/ 131017 w 262033"/>
              <a:gd name="connsiteY4" fmla="*/ 1781328 h 2708105"/>
              <a:gd name="connsiteX5" fmla="*/ 131017 w 262033"/>
              <a:gd name="connsiteY5" fmla="*/ 2280829 h 2708105"/>
              <a:gd name="connsiteX6" fmla="*/ 0 w 262033"/>
              <a:gd name="connsiteY6" fmla="*/ 2708105 h 2708105"/>
              <a:gd name="connsiteX7" fmla="*/ 0 w 262033"/>
              <a:gd name="connsiteY7" fmla="*/ 2166484 h 2708105"/>
              <a:gd name="connsiteX8" fmla="*/ 0 w 262033"/>
              <a:gd name="connsiteY8" fmla="*/ 1624863 h 2708105"/>
              <a:gd name="connsiteX9" fmla="*/ 0 w 262033"/>
              <a:gd name="connsiteY9" fmla="*/ 1137404 h 2708105"/>
              <a:gd name="connsiteX10" fmla="*/ 0 w 262033"/>
              <a:gd name="connsiteY10" fmla="*/ 622864 h 2708105"/>
              <a:gd name="connsiteX11" fmla="*/ 0 w 262033"/>
              <a:gd name="connsiteY11" fmla="*/ 0 h 2708105"/>
              <a:gd name="connsiteX0" fmla="*/ 0 w 262033"/>
              <a:gd name="connsiteY0" fmla="*/ 0 h 2708105"/>
              <a:gd name="connsiteX1" fmla="*/ 131017 w 262033"/>
              <a:gd name="connsiteY1" fmla="*/ 427276 h 2708105"/>
              <a:gd name="connsiteX2" fmla="*/ 131017 w 262033"/>
              <a:gd name="connsiteY2" fmla="*/ 926776 h 2708105"/>
              <a:gd name="connsiteX3" fmla="*/ 262034 w 262033"/>
              <a:gd name="connsiteY3" fmla="*/ 1354052 h 2708105"/>
              <a:gd name="connsiteX4" fmla="*/ 131017 w 262033"/>
              <a:gd name="connsiteY4" fmla="*/ 1781328 h 2708105"/>
              <a:gd name="connsiteX5" fmla="*/ 131017 w 262033"/>
              <a:gd name="connsiteY5" fmla="*/ 2280829 h 2708105"/>
              <a:gd name="connsiteX6" fmla="*/ 0 w 262033"/>
              <a:gd name="connsiteY6" fmla="*/ 2708105 h 270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033" h="2708105" stroke="0" extrusionOk="0">
                <a:moveTo>
                  <a:pt x="0" y="0"/>
                </a:moveTo>
                <a:cubicBezTo>
                  <a:pt x="89723" y="37765"/>
                  <a:pt x="145701" y="195289"/>
                  <a:pt x="131017" y="427276"/>
                </a:cubicBezTo>
                <a:cubicBezTo>
                  <a:pt x="184080" y="545827"/>
                  <a:pt x="106097" y="747316"/>
                  <a:pt x="131017" y="926776"/>
                </a:cubicBezTo>
                <a:cubicBezTo>
                  <a:pt x="136795" y="1174970"/>
                  <a:pt x="197923" y="1360524"/>
                  <a:pt x="262034" y="1354052"/>
                </a:cubicBezTo>
                <a:cubicBezTo>
                  <a:pt x="192459" y="1340541"/>
                  <a:pt x="122739" y="1550755"/>
                  <a:pt x="131017" y="1781328"/>
                </a:cubicBezTo>
                <a:cubicBezTo>
                  <a:pt x="144773" y="2001432"/>
                  <a:pt x="73537" y="2034887"/>
                  <a:pt x="131017" y="2280829"/>
                </a:cubicBezTo>
                <a:cubicBezTo>
                  <a:pt x="130823" y="2512163"/>
                  <a:pt x="78751" y="2705629"/>
                  <a:pt x="0" y="2708105"/>
                </a:cubicBezTo>
                <a:cubicBezTo>
                  <a:pt x="-29419" y="2494418"/>
                  <a:pt x="60054" y="2343077"/>
                  <a:pt x="0" y="2166484"/>
                </a:cubicBezTo>
                <a:cubicBezTo>
                  <a:pt x="-60054" y="1989891"/>
                  <a:pt x="34338" y="1874956"/>
                  <a:pt x="0" y="1624863"/>
                </a:cubicBezTo>
                <a:cubicBezTo>
                  <a:pt x="-34338" y="1374770"/>
                  <a:pt x="20507" y="1354282"/>
                  <a:pt x="0" y="1137404"/>
                </a:cubicBezTo>
                <a:cubicBezTo>
                  <a:pt x="-20507" y="920526"/>
                  <a:pt x="43625" y="728596"/>
                  <a:pt x="0" y="622864"/>
                </a:cubicBezTo>
                <a:cubicBezTo>
                  <a:pt x="-43625" y="517132"/>
                  <a:pt x="42946" y="275066"/>
                  <a:pt x="0" y="0"/>
                </a:cubicBezTo>
                <a:close/>
              </a:path>
              <a:path w="262033" h="2708105" fill="none" extrusionOk="0">
                <a:moveTo>
                  <a:pt x="0" y="0"/>
                </a:moveTo>
                <a:cubicBezTo>
                  <a:pt x="65777" y="9660"/>
                  <a:pt x="145168" y="143986"/>
                  <a:pt x="131017" y="427276"/>
                </a:cubicBezTo>
                <a:cubicBezTo>
                  <a:pt x="173469" y="609131"/>
                  <a:pt x="77655" y="700569"/>
                  <a:pt x="131017" y="926776"/>
                </a:cubicBezTo>
                <a:cubicBezTo>
                  <a:pt x="126394" y="1161245"/>
                  <a:pt x="183947" y="1371839"/>
                  <a:pt x="262034" y="1354052"/>
                </a:cubicBezTo>
                <a:cubicBezTo>
                  <a:pt x="231113" y="1346976"/>
                  <a:pt x="97746" y="1562153"/>
                  <a:pt x="131017" y="1781328"/>
                </a:cubicBezTo>
                <a:cubicBezTo>
                  <a:pt x="182284" y="1996749"/>
                  <a:pt x="93314" y="2098675"/>
                  <a:pt x="131017" y="2280829"/>
                </a:cubicBezTo>
                <a:cubicBezTo>
                  <a:pt x="137728" y="2509990"/>
                  <a:pt x="64963" y="2718492"/>
                  <a:pt x="0" y="2708105"/>
                </a:cubicBezTo>
              </a:path>
              <a:path w="262033" h="2708105" fill="none" stroke="0" extrusionOk="0">
                <a:moveTo>
                  <a:pt x="0" y="0"/>
                </a:moveTo>
                <a:cubicBezTo>
                  <a:pt x="94744" y="6532"/>
                  <a:pt x="111748" y="215285"/>
                  <a:pt x="131017" y="427276"/>
                </a:cubicBezTo>
                <a:cubicBezTo>
                  <a:pt x="182203" y="664029"/>
                  <a:pt x="120775" y="778354"/>
                  <a:pt x="131017" y="926776"/>
                </a:cubicBezTo>
                <a:cubicBezTo>
                  <a:pt x="116220" y="1152121"/>
                  <a:pt x="191590" y="1361052"/>
                  <a:pt x="262034" y="1354052"/>
                </a:cubicBezTo>
                <a:cubicBezTo>
                  <a:pt x="167209" y="1353843"/>
                  <a:pt x="134120" y="1576274"/>
                  <a:pt x="131017" y="1781328"/>
                </a:cubicBezTo>
                <a:cubicBezTo>
                  <a:pt x="132227" y="1920264"/>
                  <a:pt x="126869" y="2046997"/>
                  <a:pt x="131017" y="2280829"/>
                </a:cubicBezTo>
                <a:cubicBezTo>
                  <a:pt x="137918" y="2514262"/>
                  <a:pt x="73288" y="2698252"/>
                  <a:pt x="0" y="2708105"/>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163062"/>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297D2466-0EF0-8500-DDCB-9894BBE2F356}"/>
              </a:ext>
            </a:extLst>
          </p:cNvPr>
          <p:cNvSpPr/>
          <p:nvPr/>
        </p:nvSpPr>
        <p:spPr>
          <a:xfrm flipV="1">
            <a:off x="10205266" y="-206839"/>
            <a:ext cx="262033" cy="529938"/>
          </a:xfrm>
          <a:custGeom>
            <a:avLst/>
            <a:gdLst>
              <a:gd name="connsiteX0" fmla="*/ 0 w 262033"/>
              <a:gd name="connsiteY0" fmla="*/ 0 h 529938"/>
              <a:gd name="connsiteX1" fmla="*/ 131017 w 262033"/>
              <a:gd name="connsiteY1" fmla="*/ 77895 h 529938"/>
              <a:gd name="connsiteX2" fmla="*/ 131017 w 262033"/>
              <a:gd name="connsiteY2" fmla="*/ 187074 h 529938"/>
              <a:gd name="connsiteX3" fmla="*/ 262034 w 262033"/>
              <a:gd name="connsiteY3" fmla="*/ 264969 h 529938"/>
              <a:gd name="connsiteX4" fmla="*/ 131017 w 262033"/>
              <a:gd name="connsiteY4" fmla="*/ 342864 h 529938"/>
              <a:gd name="connsiteX5" fmla="*/ 131017 w 262033"/>
              <a:gd name="connsiteY5" fmla="*/ 452043 h 529938"/>
              <a:gd name="connsiteX6" fmla="*/ 0 w 262033"/>
              <a:gd name="connsiteY6" fmla="*/ 529938 h 529938"/>
              <a:gd name="connsiteX7" fmla="*/ 0 w 262033"/>
              <a:gd name="connsiteY7" fmla="*/ 0 h 529938"/>
              <a:gd name="connsiteX0" fmla="*/ 0 w 262033"/>
              <a:gd name="connsiteY0" fmla="*/ 0 h 529938"/>
              <a:gd name="connsiteX1" fmla="*/ 131017 w 262033"/>
              <a:gd name="connsiteY1" fmla="*/ 77895 h 529938"/>
              <a:gd name="connsiteX2" fmla="*/ 131017 w 262033"/>
              <a:gd name="connsiteY2" fmla="*/ 187074 h 529938"/>
              <a:gd name="connsiteX3" fmla="*/ 262034 w 262033"/>
              <a:gd name="connsiteY3" fmla="*/ 264969 h 529938"/>
              <a:gd name="connsiteX4" fmla="*/ 131017 w 262033"/>
              <a:gd name="connsiteY4" fmla="*/ 342864 h 529938"/>
              <a:gd name="connsiteX5" fmla="*/ 131017 w 262033"/>
              <a:gd name="connsiteY5" fmla="*/ 452043 h 529938"/>
              <a:gd name="connsiteX6" fmla="*/ 0 w 262033"/>
              <a:gd name="connsiteY6" fmla="*/ 529938 h 52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033" h="529938" stroke="0" extrusionOk="0">
                <a:moveTo>
                  <a:pt x="0" y="0"/>
                </a:moveTo>
                <a:cubicBezTo>
                  <a:pt x="73608" y="2716"/>
                  <a:pt x="137015" y="36505"/>
                  <a:pt x="131017" y="77895"/>
                </a:cubicBezTo>
                <a:cubicBezTo>
                  <a:pt x="136599" y="117716"/>
                  <a:pt x="124467" y="146816"/>
                  <a:pt x="131017" y="187074"/>
                </a:cubicBezTo>
                <a:cubicBezTo>
                  <a:pt x="131940" y="232045"/>
                  <a:pt x="194921" y="269086"/>
                  <a:pt x="262034" y="264969"/>
                </a:cubicBezTo>
                <a:cubicBezTo>
                  <a:pt x="190297" y="261952"/>
                  <a:pt x="126367" y="302881"/>
                  <a:pt x="131017" y="342864"/>
                </a:cubicBezTo>
                <a:cubicBezTo>
                  <a:pt x="136526" y="364888"/>
                  <a:pt x="124060" y="430124"/>
                  <a:pt x="131017" y="452043"/>
                </a:cubicBezTo>
                <a:cubicBezTo>
                  <a:pt x="130540" y="483622"/>
                  <a:pt x="74687" y="529036"/>
                  <a:pt x="0" y="529938"/>
                </a:cubicBezTo>
                <a:cubicBezTo>
                  <a:pt x="-50520" y="415395"/>
                  <a:pt x="49882" y="195847"/>
                  <a:pt x="0" y="0"/>
                </a:cubicBezTo>
                <a:close/>
              </a:path>
              <a:path w="262033" h="529938" fill="none" extrusionOk="0">
                <a:moveTo>
                  <a:pt x="0" y="0"/>
                </a:moveTo>
                <a:cubicBezTo>
                  <a:pt x="66449" y="2957"/>
                  <a:pt x="130905" y="30567"/>
                  <a:pt x="131017" y="77895"/>
                </a:cubicBezTo>
                <a:cubicBezTo>
                  <a:pt x="138532" y="131831"/>
                  <a:pt x="129097" y="145488"/>
                  <a:pt x="131017" y="187074"/>
                </a:cubicBezTo>
                <a:cubicBezTo>
                  <a:pt x="129403" y="232448"/>
                  <a:pt x="187091" y="269625"/>
                  <a:pt x="262034" y="264969"/>
                </a:cubicBezTo>
                <a:cubicBezTo>
                  <a:pt x="181940" y="271759"/>
                  <a:pt x="136359" y="291548"/>
                  <a:pt x="131017" y="342864"/>
                </a:cubicBezTo>
                <a:cubicBezTo>
                  <a:pt x="135675" y="371330"/>
                  <a:pt x="125281" y="412767"/>
                  <a:pt x="131017" y="452043"/>
                </a:cubicBezTo>
                <a:cubicBezTo>
                  <a:pt x="143146" y="496470"/>
                  <a:pt x="79299" y="527905"/>
                  <a:pt x="0" y="529938"/>
                </a:cubicBezTo>
              </a:path>
              <a:path w="262033" h="529938" fill="none" stroke="0" extrusionOk="0">
                <a:moveTo>
                  <a:pt x="0" y="0"/>
                </a:moveTo>
                <a:cubicBezTo>
                  <a:pt x="73544" y="837"/>
                  <a:pt x="130788" y="42355"/>
                  <a:pt x="131017" y="77895"/>
                </a:cubicBezTo>
                <a:cubicBezTo>
                  <a:pt x="138905" y="103212"/>
                  <a:pt x="119089" y="143345"/>
                  <a:pt x="131017" y="187074"/>
                </a:cubicBezTo>
                <a:cubicBezTo>
                  <a:pt x="111836" y="224379"/>
                  <a:pt x="186011" y="260308"/>
                  <a:pt x="262034" y="264969"/>
                </a:cubicBezTo>
                <a:cubicBezTo>
                  <a:pt x="197931" y="272120"/>
                  <a:pt x="125516" y="290134"/>
                  <a:pt x="131017" y="342864"/>
                </a:cubicBezTo>
                <a:cubicBezTo>
                  <a:pt x="140483" y="379593"/>
                  <a:pt x="124823" y="419953"/>
                  <a:pt x="131017" y="452043"/>
                </a:cubicBezTo>
                <a:cubicBezTo>
                  <a:pt x="138485" y="513371"/>
                  <a:pt x="87756" y="517561"/>
                  <a:pt x="0" y="529938"/>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29727"/>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ight Brace 37">
            <a:extLst>
              <a:ext uri="{FF2B5EF4-FFF2-40B4-BE49-F238E27FC236}">
                <a16:creationId xmlns:a16="http://schemas.microsoft.com/office/drawing/2014/main" id="{D47BC3B8-D1CF-0C72-8446-A56F68EFD093}"/>
              </a:ext>
            </a:extLst>
          </p:cNvPr>
          <p:cNvSpPr/>
          <p:nvPr/>
        </p:nvSpPr>
        <p:spPr>
          <a:xfrm rot="16200000">
            <a:off x="8507385" y="-6361775"/>
            <a:ext cx="262033" cy="3133728"/>
          </a:xfrm>
          <a:custGeom>
            <a:avLst/>
            <a:gdLst>
              <a:gd name="connsiteX0" fmla="*/ 0 w 262033"/>
              <a:gd name="connsiteY0" fmla="*/ 0 h 3133728"/>
              <a:gd name="connsiteX1" fmla="*/ 131017 w 262033"/>
              <a:gd name="connsiteY1" fmla="*/ 427276 h 3133728"/>
              <a:gd name="connsiteX2" fmla="*/ 131017 w 262033"/>
              <a:gd name="connsiteY2" fmla="*/ 790555 h 3133728"/>
              <a:gd name="connsiteX3" fmla="*/ 131017 w 262033"/>
              <a:gd name="connsiteY3" fmla="*/ 1139588 h 3133728"/>
              <a:gd name="connsiteX4" fmla="*/ 262034 w 262033"/>
              <a:gd name="connsiteY4" fmla="*/ 1566864 h 3133728"/>
              <a:gd name="connsiteX5" fmla="*/ 131017 w 262033"/>
              <a:gd name="connsiteY5" fmla="*/ 1994140 h 3133728"/>
              <a:gd name="connsiteX6" fmla="*/ 131017 w 262033"/>
              <a:gd name="connsiteY6" fmla="*/ 2364542 h 3133728"/>
              <a:gd name="connsiteX7" fmla="*/ 131017 w 262033"/>
              <a:gd name="connsiteY7" fmla="*/ 2706452 h 3133728"/>
              <a:gd name="connsiteX8" fmla="*/ 0 w 262033"/>
              <a:gd name="connsiteY8" fmla="*/ 3133728 h 3133728"/>
              <a:gd name="connsiteX9" fmla="*/ 0 w 262033"/>
              <a:gd name="connsiteY9" fmla="*/ 2548765 h 3133728"/>
              <a:gd name="connsiteX10" fmla="*/ 0 w 262033"/>
              <a:gd name="connsiteY10" fmla="*/ 2057815 h 3133728"/>
              <a:gd name="connsiteX11" fmla="*/ 0 w 262033"/>
              <a:gd name="connsiteY11" fmla="*/ 1629539 h 3133728"/>
              <a:gd name="connsiteX12" fmla="*/ 0 w 262033"/>
              <a:gd name="connsiteY12" fmla="*/ 1044576 h 3133728"/>
              <a:gd name="connsiteX13" fmla="*/ 0 w 262033"/>
              <a:gd name="connsiteY13" fmla="*/ 490951 h 3133728"/>
              <a:gd name="connsiteX14" fmla="*/ 0 w 262033"/>
              <a:gd name="connsiteY14" fmla="*/ 0 h 3133728"/>
              <a:gd name="connsiteX0" fmla="*/ 0 w 262033"/>
              <a:gd name="connsiteY0" fmla="*/ 0 h 3133728"/>
              <a:gd name="connsiteX1" fmla="*/ 131017 w 262033"/>
              <a:gd name="connsiteY1" fmla="*/ 427276 h 3133728"/>
              <a:gd name="connsiteX2" fmla="*/ 131017 w 262033"/>
              <a:gd name="connsiteY2" fmla="*/ 769186 h 3133728"/>
              <a:gd name="connsiteX3" fmla="*/ 131017 w 262033"/>
              <a:gd name="connsiteY3" fmla="*/ 1139588 h 3133728"/>
              <a:gd name="connsiteX4" fmla="*/ 262034 w 262033"/>
              <a:gd name="connsiteY4" fmla="*/ 1566864 h 3133728"/>
              <a:gd name="connsiteX5" fmla="*/ 131017 w 262033"/>
              <a:gd name="connsiteY5" fmla="*/ 1994140 h 3133728"/>
              <a:gd name="connsiteX6" fmla="*/ 131017 w 262033"/>
              <a:gd name="connsiteY6" fmla="*/ 2343173 h 3133728"/>
              <a:gd name="connsiteX7" fmla="*/ 131017 w 262033"/>
              <a:gd name="connsiteY7" fmla="*/ 2706452 h 3133728"/>
              <a:gd name="connsiteX8" fmla="*/ 0 w 262033"/>
              <a:gd name="connsiteY8" fmla="*/ 3133728 h 31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3" h="3133728" stroke="0" extrusionOk="0">
                <a:moveTo>
                  <a:pt x="0" y="0"/>
                </a:moveTo>
                <a:cubicBezTo>
                  <a:pt x="89723" y="37765"/>
                  <a:pt x="145701" y="195289"/>
                  <a:pt x="131017" y="427276"/>
                </a:cubicBezTo>
                <a:cubicBezTo>
                  <a:pt x="152810" y="584189"/>
                  <a:pt x="93561" y="615503"/>
                  <a:pt x="131017" y="790555"/>
                </a:cubicBezTo>
                <a:cubicBezTo>
                  <a:pt x="168473" y="965607"/>
                  <a:pt x="94698" y="1024296"/>
                  <a:pt x="131017" y="1139588"/>
                </a:cubicBezTo>
                <a:cubicBezTo>
                  <a:pt x="129122" y="1385291"/>
                  <a:pt x="180376" y="1570859"/>
                  <a:pt x="262034" y="1566864"/>
                </a:cubicBezTo>
                <a:cubicBezTo>
                  <a:pt x="220728" y="1565127"/>
                  <a:pt x="145302" y="1812716"/>
                  <a:pt x="131017" y="1994140"/>
                </a:cubicBezTo>
                <a:cubicBezTo>
                  <a:pt x="154994" y="2160612"/>
                  <a:pt x="122145" y="2219270"/>
                  <a:pt x="131017" y="2364542"/>
                </a:cubicBezTo>
                <a:cubicBezTo>
                  <a:pt x="139889" y="2509814"/>
                  <a:pt x="95673" y="2562318"/>
                  <a:pt x="131017" y="2706452"/>
                </a:cubicBezTo>
                <a:cubicBezTo>
                  <a:pt x="130302" y="2945961"/>
                  <a:pt x="62042" y="3137619"/>
                  <a:pt x="0" y="3133728"/>
                </a:cubicBezTo>
                <a:cubicBezTo>
                  <a:pt x="-50156" y="2851782"/>
                  <a:pt x="31205" y="2712150"/>
                  <a:pt x="0" y="2548765"/>
                </a:cubicBezTo>
                <a:cubicBezTo>
                  <a:pt x="-31205" y="2385380"/>
                  <a:pt x="24982" y="2211512"/>
                  <a:pt x="0" y="2057815"/>
                </a:cubicBezTo>
                <a:cubicBezTo>
                  <a:pt x="-24982" y="1904118"/>
                  <a:pt x="41055" y="1745792"/>
                  <a:pt x="0" y="1629539"/>
                </a:cubicBezTo>
                <a:cubicBezTo>
                  <a:pt x="-41055" y="1513286"/>
                  <a:pt x="21576" y="1266270"/>
                  <a:pt x="0" y="1044576"/>
                </a:cubicBezTo>
                <a:cubicBezTo>
                  <a:pt x="-21576" y="822882"/>
                  <a:pt x="35807" y="633492"/>
                  <a:pt x="0" y="490951"/>
                </a:cubicBezTo>
                <a:cubicBezTo>
                  <a:pt x="-35807" y="348411"/>
                  <a:pt x="25516" y="137729"/>
                  <a:pt x="0" y="0"/>
                </a:cubicBezTo>
                <a:close/>
              </a:path>
              <a:path w="262033" h="3133728" fill="none" extrusionOk="0">
                <a:moveTo>
                  <a:pt x="0" y="0"/>
                </a:moveTo>
                <a:cubicBezTo>
                  <a:pt x="39088" y="16803"/>
                  <a:pt x="92753" y="161357"/>
                  <a:pt x="131017" y="427276"/>
                </a:cubicBezTo>
                <a:cubicBezTo>
                  <a:pt x="137757" y="586773"/>
                  <a:pt x="90761" y="639901"/>
                  <a:pt x="131017" y="769186"/>
                </a:cubicBezTo>
                <a:cubicBezTo>
                  <a:pt x="171273" y="898471"/>
                  <a:pt x="101869" y="982215"/>
                  <a:pt x="131017" y="1139588"/>
                </a:cubicBezTo>
                <a:cubicBezTo>
                  <a:pt x="137005" y="1380705"/>
                  <a:pt x="192484" y="1560167"/>
                  <a:pt x="262034" y="1566864"/>
                </a:cubicBezTo>
                <a:cubicBezTo>
                  <a:pt x="195914" y="1563621"/>
                  <a:pt x="100704" y="1768010"/>
                  <a:pt x="131017" y="1994140"/>
                </a:cubicBezTo>
                <a:cubicBezTo>
                  <a:pt x="141016" y="2137583"/>
                  <a:pt x="91725" y="2205027"/>
                  <a:pt x="131017" y="2343173"/>
                </a:cubicBezTo>
                <a:cubicBezTo>
                  <a:pt x="170309" y="2481319"/>
                  <a:pt x="104717" y="2567117"/>
                  <a:pt x="131017" y="2706452"/>
                </a:cubicBezTo>
                <a:cubicBezTo>
                  <a:pt x="140084" y="2944743"/>
                  <a:pt x="80714" y="3129410"/>
                  <a:pt x="0" y="3133728"/>
                </a:cubicBezTo>
              </a:path>
              <a:path w="262033" h="3133728" fill="none" stroke="0" extrusionOk="0">
                <a:moveTo>
                  <a:pt x="0" y="0"/>
                </a:moveTo>
                <a:cubicBezTo>
                  <a:pt x="23787" y="-34905"/>
                  <a:pt x="136847" y="212611"/>
                  <a:pt x="131017" y="427276"/>
                </a:cubicBezTo>
                <a:cubicBezTo>
                  <a:pt x="165709" y="578259"/>
                  <a:pt x="90232" y="664166"/>
                  <a:pt x="131017" y="797678"/>
                </a:cubicBezTo>
                <a:cubicBezTo>
                  <a:pt x="171802" y="931190"/>
                  <a:pt x="121811" y="1062075"/>
                  <a:pt x="131017" y="1139588"/>
                </a:cubicBezTo>
                <a:cubicBezTo>
                  <a:pt x="109830" y="1373262"/>
                  <a:pt x="178679" y="1582903"/>
                  <a:pt x="262034" y="1566864"/>
                </a:cubicBezTo>
                <a:cubicBezTo>
                  <a:pt x="175944" y="1591607"/>
                  <a:pt x="103390" y="1782416"/>
                  <a:pt x="131017" y="1994140"/>
                </a:cubicBezTo>
                <a:cubicBezTo>
                  <a:pt x="171746" y="2079096"/>
                  <a:pt x="105781" y="2212524"/>
                  <a:pt x="131017" y="2350296"/>
                </a:cubicBezTo>
                <a:cubicBezTo>
                  <a:pt x="156253" y="2488068"/>
                  <a:pt x="93552" y="2542923"/>
                  <a:pt x="131017" y="2706452"/>
                </a:cubicBezTo>
                <a:cubicBezTo>
                  <a:pt x="125289" y="2960217"/>
                  <a:pt x="78135" y="3132742"/>
                  <a:pt x="0" y="3133728"/>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163062"/>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B5F808D-D4C0-30D9-AD78-76A26963F3B2}"/>
              </a:ext>
            </a:extLst>
          </p:cNvPr>
          <p:cNvSpPr/>
          <p:nvPr/>
        </p:nvSpPr>
        <p:spPr>
          <a:xfrm>
            <a:off x="3734156" y="-2074333"/>
            <a:ext cx="2217019" cy="1297004"/>
          </a:xfrm>
          <a:custGeom>
            <a:avLst/>
            <a:gdLst>
              <a:gd name="connsiteX0" fmla="*/ 0 w 2217019"/>
              <a:gd name="connsiteY0" fmla="*/ 216172 h 1297004"/>
              <a:gd name="connsiteX1" fmla="*/ 216172 w 2217019"/>
              <a:gd name="connsiteY1" fmla="*/ 0 h 1297004"/>
              <a:gd name="connsiteX2" fmla="*/ 793217 w 2217019"/>
              <a:gd name="connsiteY2" fmla="*/ 0 h 1297004"/>
              <a:gd name="connsiteX3" fmla="*/ 1334568 w 2217019"/>
              <a:gd name="connsiteY3" fmla="*/ 0 h 1297004"/>
              <a:gd name="connsiteX4" fmla="*/ 2000847 w 2217019"/>
              <a:gd name="connsiteY4" fmla="*/ 0 h 1297004"/>
              <a:gd name="connsiteX5" fmla="*/ 2217019 w 2217019"/>
              <a:gd name="connsiteY5" fmla="*/ 216172 h 1297004"/>
              <a:gd name="connsiteX6" fmla="*/ 2217019 w 2217019"/>
              <a:gd name="connsiteY6" fmla="*/ 657149 h 1297004"/>
              <a:gd name="connsiteX7" fmla="*/ 2217019 w 2217019"/>
              <a:gd name="connsiteY7" fmla="*/ 1080832 h 1297004"/>
              <a:gd name="connsiteX8" fmla="*/ 2000847 w 2217019"/>
              <a:gd name="connsiteY8" fmla="*/ 1297004 h 1297004"/>
              <a:gd name="connsiteX9" fmla="*/ 1441649 w 2217019"/>
              <a:gd name="connsiteY9" fmla="*/ 1297004 h 1297004"/>
              <a:gd name="connsiteX10" fmla="*/ 900297 w 2217019"/>
              <a:gd name="connsiteY10" fmla="*/ 1297004 h 1297004"/>
              <a:gd name="connsiteX11" fmla="*/ 216172 w 2217019"/>
              <a:gd name="connsiteY11" fmla="*/ 1297004 h 1297004"/>
              <a:gd name="connsiteX12" fmla="*/ 0 w 2217019"/>
              <a:gd name="connsiteY12" fmla="*/ 1080832 h 1297004"/>
              <a:gd name="connsiteX13" fmla="*/ 0 w 2217019"/>
              <a:gd name="connsiteY13" fmla="*/ 674442 h 1297004"/>
              <a:gd name="connsiteX14" fmla="*/ 0 w 2217019"/>
              <a:gd name="connsiteY14" fmla="*/ 216172 h 12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7019" h="1297004" extrusionOk="0">
                <a:moveTo>
                  <a:pt x="0" y="216172"/>
                </a:moveTo>
                <a:cubicBezTo>
                  <a:pt x="927" y="92095"/>
                  <a:pt x="98799" y="1820"/>
                  <a:pt x="216172" y="0"/>
                </a:cubicBezTo>
                <a:cubicBezTo>
                  <a:pt x="438430" y="-9591"/>
                  <a:pt x="624310" y="25636"/>
                  <a:pt x="793217" y="0"/>
                </a:cubicBezTo>
                <a:cubicBezTo>
                  <a:pt x="962125" y="-25636"/>
                  <a:pt x="1223518" y="36613"/>
                  <a:pt x="1334568" y="0"/>
                </a:cubicBezTo>
                <a:cubicBezTo>
                  <a:pt x="1445618" y="-36613"/>
                  <a:pt x="1725922" y="62589"/>
                  <a:pt x="2000847" y="0"/>
                </a:cubicBezTo>
                <a:cubicBezTo>
                  <a:pt x="2135768" y="29790"/>
                  <a:pt x="2225221" y="85638"/>
                  <a:pt x="2217019" y="216172"/>
                </a:cubicBezTo>
                <a:cubicBezTo>
                  <a:pt x="2220626" y="332899"/>
                  <a:pt x="2205315" y="497036"/>
                  <a:pt x="2217019" y="657149"/>
                </a:cubicBezTo>
                <a:cubicBezTo>
                  <a:pt x="2228723" y="817262"/>
                  <a:pt x="2185414" y="921089"/>
                  <a:pt x="2217019" y="1080832"/>
                </a:cubicBezTo>
                <a:cubicBezTo>
                  <a:pt x="2239923" y="1173797"/>
                  <a:pt x="2123006" y="1266928"/>
                  <a:pt x="2000847" y="1297004"/>
                </a:cubicBezTo>
                <a:cubicBezTo>
                  <a:pt x="1829876" y="1297453"/>
                  <a:pt x="1719534" y="1286905"/>
                  <a:pt x="1441649" y="1297004"/>
                </a:cubicBezTo>
                <a:cubicBezTo>
                  <a:pt x="1163764" y="1307103"/>
                  <a:pt x="1169135" y="1289723"/>
                  <a:pt x="900297" y="1297004"/>
                </a:cubicBezTo>
                <a:cubicBezTo>
                  <a:pt x="631459" y="1304285"/>
                  <a:pt x="426379" y="1243588"/>
                  <a:pt x="216172" y="1297004"/>
                </a:cubicBezTo>
                <a:cubicBezTo>
                  <a:pt x="98268" y="1268159"/>
                  <a:pt x="22636" y="1215723"/>
                  <a:pt x="0" y="1080832"/>
                </a:cubicBezTo>
                <a:cubicBezTo>
                  <a:pt x="-27147" y="982653"/>
                  <a:pt x="545" y="860097"/>
                  <a:pt x="0" y="674442"/>
                </a:cubicBezTo>
                <a:cubicBezTo>
                  <a:pt x="-545" y="488787"/>
                  <a:pt x="31285" y="316253"/>
                  <a:pt x="0" y="216172"/>
                </a:cubicBezTo>
                <a:close/>
              </a:path>
            </a:pathLst>
          </a:custGeom>
          <a:noFill/>
          <a:ln>
            <a:solidFill>
              <a:schemeClr val="bg1"/>
            </a:solidFill>
            <a:prstDash val="sysDash"/>
            <a:extLst>
              <a:ext uri="{C807C97D-BFC1-408E-A445-0C87EB9F89A2}">
                <ask:lineSketchStyleProps xmlns:ask="http://schemas.microsoft.com/office/drawing/2018/sketchyshapes" sd="3476545289">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F9964E2F-873F-F904-90D0-1883B70DAB46}"/>
              </a:ext>
            </a:extLst>
          </p:cNvPr>
          <p:cNvSpPr/>
          <p:nvPr/>
        </p:nvSpPr>
        <p:spPr>
          <a:xfrm>
            <a:off x="6003758" y="-2074333"/>
            <a:ext cx="2217019" cy="1297004"/>
          </a:xfrm>
          <a:custGeom>
            <a:avLst/>
            <a:gdLst>
              <a:gd name="connsiteX0" fmla="*/ 0 w 2217019"/>
              <a:gd name="connsiteY0" fmla="*/ 216172 h 1297004"/>
              <a:gd name="connsiteX1" fmla="*/ 216172 w 2217019"/>
              <a:gd name="connsiteY1" fmla="*/ 0 h 1297004"/>
              <a:gd name="connsiteX2" fmla="*/ 793217 w 2217019"/>
              <a:gd name="connsiteY2" fmla="*/ 0 h 1297004"/>
              <a:gd name="connsiteX3" fmla="*/ 1388109 w 2217019"/>
              <a:gd name="connsiteY3" fmla="*/ 0 h 1297004"/>
              <a:gd name="connsiteX4" fmla="*/ 2000847 w 2217019"/>
              <a:gd name="connsiteY4" fmla="*/ 0 h 1297004"/>
              <a:gd name="connsiteX5" fmla="*/ 2217019 w 2217019"/>
              <a:gd name="connsiteY5" fmla="*/ 216172 h 1297004"/>
              <a:gd name="connsiteX6" fmla="*/ 2217019 w 2217019"/>
              <a:gd name="connsiteY6" fmla="*/ 648502 h 1297004"/>
              <a:gd name="connsiteX7" fmla="*/ 2217019 w 2217019"/>
              <a:gd name="connsiteY7" fmla="*/ 1080832 h 1297004"/>
              <a:gd name="connsiteX8" fmla="*/ 2000847 w 2217019"/>
              <a:gd name="connsiteY8" fmla="*/ 1297004 h 1297004"/>
              <a:gd name="connsiteX9" fmla="*/ 1423802 w 2217019"/>
              <a:gd name="connsiteY9" fmla="*/ 1297004 h 1297004"/>
              <a:gd name="connsiteX10" fmla="*/ 811064 w 2217019"/>
              <a:gd name="connsiteY10" fmla="*/ 1297004 h 1297004"/>
              <a:gd name="connsiteX11" fmla="*/ 216172 w 2217019"/>
              <a:gd name="connsiteY11" fmla="*/ 1297004 h 1297004"/>
              <a:gd name="connsiteX12" fmla="*/ 0 w 2217019"/>
              <a:gd name="connsiteY12" fmla="*/ 1080832 h 1297004"/>
              <a:gd name="connsiteX13" fmla="*/ 0 w 2217019"/>
              <a:gd name="connsiteY13" fmla="*/ 665795 h 1297004"/>
              <a:gd name="connsiteX14" fmla="*/ 0 w 2217019"/>
              <a:gd name="connsiteY14" fmla="*/ 216172 h 12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7019" h="1297004" extrusionOk="0">
                <a:moveTo>
                  <a:pt x="0" y="216172"/>
                </a:moveTo>
                <a:cubicBezTo>
                  <a:pt x="16676" y="107684"/>
                  <a:pt x="125687" y="7011"/>
                  <a:pt x="216172" y="0"/>
                </a:cubicBezTo>
                <a:cubicBezTo>
                  <a:pt x="350391" y="-38818"/>
                  <a:pt x="572687" y="55157"/>
                  <a:pt x="793217" y="0"/>
                </a:cubicBezTo>
                <a:cubicBezTo>
                  <a:pt x="1013748" y="-55157"/>
                  <a:pt x="1257563" y="26124"/>
                  <a:pt x="1388109" y="0"/>
                </a:cubicBezTo>
                <a:cubicBezTo>
                  <a:pt x="1518655" y="-26124"/>
                  <a:pt x="1811865" y="73033"/>
                  <a:pt x="2000847" y="0"/>
                </a:cubicBezTo>
                <a:cubicBezTo>
                  <a:pt x="2124500" y="-35133"/>
                  <a:pt x="2201647" y="93711"/>
                  <a:pt x="2217019" y="216172"/>
                </a:cubicBezTo>
                <a:cubicBezTo>
                  <a:pt x="2241744" y="398131"/>
                  <a:pt x="2197782" y="540259"/>
                  <a:pt x="2217019" y="648502"/>
                </a:cubicBezTo>
                <a:cubicBezTo>
                  <a:pt x="2236256" y="756745"/>
                  <a:pt x="2183629" y="869260"/>
                  <a:pt x="2217019" y="1080832"/>
                </a:cubicBezTo>
                <a:cubicBezTo>
                  <a:pt x="2244141" y="1198368"/>
                  <a:pt x="2127642" y="1298478"/>
                  <a:pt x="2000847" y="1297004"/>
                </a:cubicBezTo>
                <a:cubicBezTo>
                  <a:pt x="1748375" y="1347931"/>
                  <a:pt x="1692224" y="1245305"/>
                  <a:pt x="1423802" y="1297004"/>
                </a:cubicBezTo>
                <a:cubicBezTo>
                  <a:pt x="1155380" y="1348703"/>
                  <a:pt x="953004" y="1263545"/>
                  <a:pt x="811064" y="1297004"/>
                </a:cubicBezTo>
                <a:cubicBezTo>
                  <a:pt x="669124" y="1330463"/>
                  <a:pt x="418023" y="1263867"/>
                  <a:pt x="216172" y="1297004"/>
                </a:cubicBezTo>
                <a:cubicBezTo>
                  <a:pt x="111200" y="1284700"/>
                  <a:pt x="1185" y="1174815"/>
                  <a:pt x="0" y="1080832"/>
                </a:cubicBezTo>
                <a:cubicBezTo>
                  <a:pt x="-12277" y="953259"/>
                  <a:pt x="8942" y="867433"/>
                  <a:pt x="0" y="665795"/>
                </a:cubicBezTo>
                <a:cubicBezTo>
                  <a:pt x="-8942" y="464157"/>
                  <a:pt x="7775" y="433482"/>
                  <a:pt x="0" y="216172"/>
                </a:cubicBezTo>
                <a:close/>
              </a:path>
            </a:pathLst>
          </a:custGeom>
          <a:noFill/>
          <a:ln>
            <a:solidFill>
              <a:schemeClr val="bg1"/>
            </a:solidFill>
            <a:prstDash val="sysDash"/>
            <a:extLst>
              <a:ext uri="{C807C97D-BFC1-408E-A445-0C87EB9F89A2}">
                <ask:lineSketchStyleProps xmlns:ask="http://schemas.microsoft.com/office/drawing/2018/sketchyshapes" sd="350126072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4E4BBB4-AE20-CC67-24C1-37094147DC6C}"/>
              </a:ext>
            </a:extLst>
          </p:cNvPr>
          <p:cNvSpPr txBox="1"/>
          <p:nvPr/>
        </p:nvSpPr>
        <p:spPr>
          <a:xfrm>
            <a:off x="4617060" y="-777329"/>
            <a:ext cx="1241045"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Our Vision</a:t>
            </a:r>
          </a:p>
        </p:txBody>
      </p:sp>
      <p:sp>
        <p:nvSpPr>
          <p:cNvPr id="42" name="TextBox 41">
            <a:extLst>
              <a:ext uri="{FF2B5EF4-FFF2-40B4-BE49-F238E27FC236}">
                <a16:creationId xmlns:a16="http://schemas.microsoft.com/office/drawing/2014/main" id="{46C41590-FC7B-94FD-2DBB-EDCDB110C052}"/>
              </a:ext>
            </a:extLst>
          </p:cNvPr>
          <p:cNvSpPr txBox="1"/>
          <p:nvPr/>
        </p:nvSpPr>
        <p:spPr>
          <a:xfrm>
            <a:off x="6741009" y="-777329"/>
            <a:ext cx="1393330"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Our Mission</a:t>
            </a:r>
          </a:p>
        </p:txBody>
      </p:sp>
      <p:sp>
        <p:nvSpPr>
          <p:cNvPr id="43" name="Rounded Rectangle 42">
            <a:extLst>
              <a:ext uri="{FF2B5EF4-FFF2-40B4-BE49-F238E27FC236}">
                <a16:creationId xmlns:a16="http://schemas.microsoft.com/office/drawing/2014/main" id="{A616D886-B04B-6C57-5176-6A36208656D6}"/>
              </a:ext>
            </a:extLst>
          </p:cNvPr>
          <p:cNvSpPr/>
          <p:nvPr/>
        </p:nvSpPr>
        <p:spPr>
          <a:xfrm>
            <a:off x="5565985" y="-2405286"/>
            <a:ext cx="807721" cy="262033"/>
          </a:xfrm>
          <a:custGeom>
            <a:avLst/>
            <a:gdLst>
              <a:gd name="connsiteX0" fmla="*/ 0 w 807721"/>
              <a:gd name="connsiteY0" fmla="*/ 131017 h 262033"/>
              <a:gd name="connsiteX1" fmla="*/ 131017 w 807721"/>
              <a:gd name="connsiteY1" fmla="*/ 0 h 262033"/>
              <a:gd name="connsiteX2" fmla="*/ 676705 w 807721"/>
              <a:gd name="connsiteY2" fmla="*/ 0 h 262033"/>
              <a:gd name="connsiteX3" fmla="*/ 807722 w 807721"/>
              <a:gd name="connsiteY3" fmla="*/ 131017 h 262033"/>
              <a:gd name="connsiteX4" fmla="*/ 807721 w 807721"/>
              <a:gd name="connsiteY4" fmla="*/ 131017 h 262033"/>
              <a:gd name="connsiteX5" fmla="*/ 676704 w 807721"/>
              <a:gd name="connsiteY5" fmla="*/ 262034 h 262033"/>
              <a:gd name="connsiteX6" fmla="*/ 131017 w 807721"/>
              <a:gd name="connsiteY6" fmla="*/ 262033 h 262033"/>
              <a:gd name="connsiteX7" fmla="*/ 0 w 807721"/>
              <a:gd name="connsiteY7" fmla="*/ 131016 h 262033"/>
              <a:gd name="connsiteX8" fmla="*/ 0 w 807721"/>
              <a:gd name="connsiteY8" fmla="*/ 131017 h 26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721" h="262033" extrusionOk="0">
                <a:moveTo>
                  <a:pt x="0" y="131017"/>
                </a:moveTo>
                <a:cubicBezTo>
                  <a:pt x="8830" y="64429"/>
                  <a:pt x="68823" y="2466"/>
                  <a:pt x="131017" y="0"/>
                </a:cubicBezTo>
                <a:cubicBezTo>
                  <a:pt x="356981" y="-34528"/>
                  <a:pt x="477889" y="16313"/>
                  <a:pt x="676705" y="0"/>
                </a:cubicBezTo>
                <a:cubicBezTo>
                  <a:pt x="768750" y="-8370"/>
                  <a:pt x="808023" y="51864"/>
                  <a:pt x="807722" y="131017"/>
                </a:cubicBezTo>
                <a:lnTo>
                  <a:pt x="807721" y="131017"/>
                </a:lnTo>
                <a:cubicBezTo>
                  <a:pt x="790753" y="212569"/>
                  <a:pt x="751620" y="240969"/>
                  <a:pt x="676704" y="262034"/>
                </a:cubicBezTo>
                <a:cubicBezTo>
                  <a:pt x="561878" y="308884"/>
                  <a:pt x="370118" y="226603"/>
                  <a:pt x="131017" y="262033"/>
                </a:cubicBezTo>
                <a:cubicBezTo>
                  <a:pt x="37375" y="261225"/>
                  <a:pt x="5281" y="208846"/>
                  <a:pt x="0" y="131016"/>
                </a:cubicBezTo>
                <a:lnTo>
                  <a:pt x="0" y="131017"/>
                </a:lnTo>
                <a:close/>
              </a:path>
            </a:pathLst>
          </a:custGeom>
          <a:noFill/>
          <a:ln>
            <a:solidFill>
              <a:schemeClr val="bg1"/>
            </a:solidFill>
            <a:prstDash val="sysDash"/>
            <a:extLst>
              <a:ext uri="{C807C97D-BFC1-408E-A445-0C87EB9F89A2}">
                <ask:lineSketchStyleProps xmlns:ask="http://schemas.microsoft.com/office/drawing/2018/sketchyshapes" sd="3501260728">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EEE2B9F-578C-1BB4-D296-54868D582B81}"/>
              </a:ext>
            </a:extLst>
          </p:cNvPr>
          <p:cNvSpPr txBox="1"/>
          <p:nvPr/>
        </p:nvSpPr>
        <p:spPr>
          <a:xfrm>
            <a:off x="6373706" y="-2451030"/>
            <a:ext cx="1190919" cy="307777"/>
          </a:xfrm>
          <a:prstGeom prst="rect">
            <a:avLst/>
          </a:prstGeom>
          <a:noFill/>
        </p:spPr>
        <p:txBody>
          <a:bodyPr wrap="square" rtlCol="0">
            <a:spAutoFit/>
          </a:bodyPr>
          <a:lstStyle/>
          <a:p>
            <a:r>
              <a:rPr lang="en-US" sz="1400" dirty="0">
                <a:solidFill>
                  <a:schemeClr val="bg1"/>
                </a:solidFill>
                <a:latin typeface="Product Sans" panose="020B0403030502040203" pitchFamily="34" charset="0"/>
              </a:rPr>
              <a:t>Explore Now</a:t>
            </a:r>
          </a:p>
        </p:txBody>
      </p:sp>
      <p:sp>
        <p:nvSpPr>
          <p:cNvPr id="13" name="TextBox 12">
            <a:extLst>
              <a:ext uri="{FF2B5EF4-FFF2-40B4-BE49-F238E27FC236}">
                <a16:creationId xmlns:a16="http://schemas.microsoft.com/office/drawing/2014/main" id="{2D7D2566-6A2A-8D0A-C226-6732A2266CFC}"/>
              </a:ext>
            </a:extLst>
          </p:cNvPr>
          <p:cNvSpPr txBox="1"/>
          <p:nvPr/>
        </p:nvSpPr>
        <p:spPr>
          <a:xfrm>
            <a:off x="264450" y="1818262"/>
            <a:ext cx="11030535" cy="4524315"/>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bg1"/>
                </a:solidFill>
                <a:latin typeface="Product Sans" panose="020B0403030502040203" pitchFamily="34" charset="0"/>
              </a:rPr>
              <a:t>High Contrast Mode (Black background, bright text)</a:t>
            </a:r>
          </a:p>
          <a:p>
            <a:pPr marL="914400" lvl="1" indent="-457200">
              <a:buFont typeface="Arial" panose="020B0604020202020204" pitchFamily="34" charset="0"/>
              <a:buChar char="•"/>
            </a:pPr>
            <a:r>
              <a:rPr lang="en-US" sz="2400" dirty="0">
                <a:solidFill>
                  <a:schemeClr val="bg1"/>
                </a:solidFill>
                <a:latin typeface="Product Sans" panose="020B0403030502040203" pitchFamily="34" charset="0"/>
              </a:rPr>
              <a:t>Helps low vision users, elderly, migraine sufferers, and outdoor users.</a:t>
            </a:r>
          </a:p>
          <a:p>
            <a:pPr marL="914400" lvl="1" indent="-457200">
              <a:buFont typeface="Arial" panose="020B0604020202020204" pitchFamily="34" charset="0"/>
              <a:buChar char="•"/>
            </a:pPr>
            <a:endParaRPr lang="en-US" sz="2400" dirty="0">
              <a:solidFill>
                <a:schemeClr val="bg1"/>
              </a:solidFill>
              <a:latin typeface="Product Sans" panose="020B0403030502040203" pitchFamily="34" charset="0"/>
            </a:endParaRPr>
          </a:p>
          <a:p>
            <a:pPr marL="457200" indent="-457200">
              <a:buFont typeface="Arial" panose="020B0604020202020204" pitchFamily="34" charset="0"/>
              <a:buChar char="•"/>
            </a:pPr>
            <a:r>
              <a:rPr lang="en-US" sz="2800" b="1" dirty="0">
                <a:solidFill>
                  <a:schemeClr val="bg1"/>
                </a:solidFill>
                <a:latin typeface="Product Sans" panose="020B0403030502040203" pitchFamily="34" charset="0"/>
              </a:rPr>
              <a:t>Dyslexia-Friendly Font (</a:t>
            </a:r>
            <a:r>
              <a:rPr lang="en-US" sz="2800" b="1" dirty="0" err="1">
                <a:solidFill>
                  <a:schemeClr val="bg1"/>
                </a:solidFill>
                <a:latin typeface="Product Sans" panose="020B0403030502040203" pitchFamily="34" charset="0"/>
              </a:rPr>
              <a:t>OpenDyslexic</a:t>
            </a:r>
            <a:r>
              <a:rPr lang="en-US" sz="2800" b="1" dirty="0">
                <a:solidFill>
                  <a:schemeClr val="bg1"/>
                </a:solidFill>
                <a:latin typeface="Product Sans" panose="020B0403030502040203" pitchFamily="34" charset="0"/>
              </a:rPr>
              <a:t>)</a:t>
            </a:r>
          </a:p>
          <a:p>
            <a:pPr marL="914400" lvl="1" indent="-457200">
              <a:buFont typeface="Arial" panose="020B0604020202020204" pitchFamily="34" charset="0"/>
              <a:buChar char="•"/>
            </a:pPr>
            <a:r>
              <a:rPr lang="en-US" sz="2400" dirty="0">
                <a:solidFill>
                  <a:schemeClr val="bg1"/>
                </a:solidFill>
                <a:latin typeface="Product Sans" panose="020B0403030502040203" pitchFamily="34" charset="0"/>
              </a:rPr>
              <a:t>Aids dyslexic users, slow readers, non-native speakers, and children.</a:t>
            </a:r>
          </a:p>
          <a:p>
            <a:pPr marL="914400" lvl="1" indent="-457200">
              <a:buFont typeface="Arial" panose="020B0604020202020204" pitchFamily="34" charset="0"/>
              <a:buChar char="•"/>
            </a:pPr>
            <a:endParaRPr lang="en-US" sz="2800" dirty="0">
              <a:solidFill>
                <a:schemeClr val="bg1"/>
              </a:solidFill>
              <a:latin typeface="Product Sans" panose="020B0403030502040203" pitchFamily="34" charset="0"/>
            </a:endParaRPr>
          </a:p>
          <a:p>
            <a:pPr marL="457200" indent="-457200">
              <a:buFont typeface="Arial" panose="020B0604020202020204" pitchFamily="34" charset="0"/>
              <a:buChar char="•"/>
            </a:pPr>
            <a:r>
              <a:rPr lang="en-US" sz="2800" b="1" dirty="0">
                <a:solidFill>
                  <a:schemeClr val="bg1"/>
                </a:solidFill>
                <a:latin typeface="Product Sans" panose="020B0403030502040203" pitchFamily="34" charset="0"/>
              </a:rPr>
              <a:t>Text Size Increase</a:t>
            </a:r>
          </a:p>
          <a:p>
            <a:pPr marL="914400" lvl="1" indent="-457200">
              <a:buFont typeface="Arial" panose="020B0604020202020204" pitchFamily="34" charset="0"/>
              <a:buChar char="•"/>
            </a:pPr>
            <a:r>
              <a:rPr lang="en-US" sz="2400" dirty="0">
                <a:solidFill>
                  <a:schemeClr val="bg1"/>
                </a:solidFill>
                <a:latin typeface="Product Sans" panose="020B0403030502040203" pitchFamily="34" charset="0"/>
              </a:rPr>
              <a:t>Useful for mobile users, vision-impaired individuals, and presentations.</a:t>
            </a:r>
          </a:p>
          <a:p>
            <a:pPr marL="914400" lvl="1" indent="-457200">
              <a:buFont typeface="Arial" panose="020B0604020202020204" pitchFamily="34" charset="0"/>
              <a:buChar char="•"/>
            </a:pPr>
            <a:endParaRPr lang="en-US" sz="2800" dirty="0">
              <a:solidFill>
                <a:schemeClr val="bg1"/>
              </a:solidFill>
              <a:latin typeface="Product Sans" panose="020B0403030502040203" pitchFamily="34" charset="0"/>
            </a:endParaRPr>
          </a:p>
          <a:p>
            <a:pPr marL="457200" indent="-457200">
              <a:buFont typeface="Arial" panose="020B0604020202020204" pitchFamily="34" charset="0"/>
              <a:buChar char="•"/>
            </a:pPr>
            <a:r>
              <a:rPr lang="en-US" sz="2800" b="1" dirty="0">
                <a:solidFill>
                  <a:schemeClr val="bg1"/>
                </a:solidFill>
                <a:latin typeface="Product Sans" panose="020B0403030502040203" pitchFamily="34" charset="0"/>
              </a:rPr>
              <a:t>Reset All (Quick Default Restoration)</a:t>
            </a:r>
          </a:p>
          <a:p>
            <a:pPr marL="914400" lvl="1" indent="-457200">
              <a:buFont typeface="Arial" panose="020B0604020202020204" pitchFamily="34" charset="0"/>
              <a:buChar char="•"/>
            </a:pPr>
            <a:r>
              <a:rPr lang="en-US" sz="2400" dirty="0">
                <a:solidFill>
                  <a:schemeClr val="bg1"/>
                </a:solidFill>
                <a:latin typeface="Product Sans" panose="020B0403030502040203" pitchFamily="34" charset="0"/>
              </a:rPr>
              <a:t>Ideal for shared devices, accidental changes, and testing.</a:t>
            </a:r>
          </a:p>
        </p:txBody>
      </p:sp>
    </p:spTree>
    <p:extLst>
      <p:ext uri="{BB962C8B-B14F-4D97-AF65-F5344CB8AC3E}">
        <p14:creationId xmlns:p14="http://schemas.microsoft.com/office/powerpoint/2010/main" val="3728755829"/>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C87B740-1132-456B-8316-8776603B499E}"/>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D50A97DE-5AC9-28BB-FAC1-CAAE5186D4E4}"/>
              </a:ext>
            </a:extLst>
          </p:cNvPr>
          <p:cNvPicPr>
            <a:picLocks noChangeAspect="1"/>
          </p:cNvPicPr>
          <p:nvPr/>
        </p:nvPicPr>
        <p:blipFill>
          <a:blip r:embed="rId2"/>
          <a:stretch>
            <a:fillRect/>
          </a:stretch>
        </p:blipFill>
        <p:spPr>
          <a:xfrm>
            <a:off x="-6217784" y="-2723944"/>
            <a:ext cx="8705850" cy="5441157"/>
          </a:xfrm>
          <a:prstGeom prst="roundRect">
            <a:avLst>
              <a:gd name="adj" fmla="val 1480"/>
            </a:avLst>
          </a:prstGeom>
        </p:spPr>
      </p:pic>
      <p:sp>
        <p:nvSpPr>
          <p:cNvPr id="33" name="TextBox 32">
            <a:extLst>
              <a:ext uri="{FF2B5EF4-FFF2-40B4-BE49-F238E27FC236}">
                <a16:creationId xmlns:a16="http://schemas.microsoft.com/office/drawing/2014/main" id="{03E6CF87-CBBC-4767-98F6-B085288F6166}"/>
              </a:ext>
            </a:extLst>
          </p:cNvPr>
          <p:cNvSpPr txBox="1"/>
          <p:nvPr/>
        </p:nvSpPr>
        <p:spPr>
          <a:xfrm>
            <a:off x="-4299249" y="2905780"/>
            <a:ext cx="4531927" cy="523220"/>
          </a:xfrm>
          <a:prstGeom prst="rect">
            <a:avLst/>
          </a:prstGeom>
          <a:noFill/>
        </p:spPr>
        <p:txBody>
          <a:bodyPr wrap="square" rtlCol="0">
            <a:spAutoFit/>
          </a:bodyPr>
          <a:lstStyle/>
          <a:p>
            <a:r>
              <a:rPr lang="en-US" sz="2800" dirty="0">
                <a:solidFill>
                  <a:schemeClr val="bg1"/>
                </a:solidFill>
                <a:latin typeface="Product Sans" panose="020B0403030502040203" pitchFamily="34" charset="0"/>
              </a:rPr>
              <a:t>Key Accessibility Settings</a:t>
            </a:r>
          </a:p>
        </p:txBody>
      </p:sp>
      <p:sp>
        <p:nvSpPr>
          <p:cNvPr id="34" name="TextBox 33">
            <a:extLst>
              <a:ext uri="{FF2B5EF4-FFF2-40B4-BE49-F238E27FC236}">
                <a16:creationId xmlns:a16="http://schemas.microsoft.com/office/drawing/2014/main" id="{3F913110-ACD0-3028-9CF3-D799EE5AC4A8}"/>
              </a:ext>
            </a:extLst>
          </p:cNvPr>
          <p:cNvSpPr txBox="1"/>
          <p:nvPr/>
        </p:nvSpPr>
        <p:spPr>
          <a:xfrm>
            <a:off x="2706861" y="1805932"/>
            <a:ext cx="1837218" cy="461665"/>
          </a:xfrm>
          <a:prstGeom prst="rect">
            <a:avLst/>
          </a:prstGeom>
          <a:noFill/>
        </p:spPr>
        <p:txBody>
          <a:bodyPr wrap="square" rtlCol="0">
            <a:spAutoFit/>
          </a:bodyPr>
          <a:lstStyle/>
          <a:p>
            <a:r>
              <a:rPr lang="en-US" sz="2400" dirty="0">
                <a:solidFill>
                  <a:schemeClr val="bg1"/>
                </a:solidFill>
                <a:latin typeface="Product Sans" panose="020B0403030502040203" pitchFamily="34" charset="0"/>
              </a:rPr>
              <a:t>Chat Bot</a:t>
            </a:r>
          </a:p>
        </p:txBody>
      </p:sp>
      <p:sp>
        <p:nvSpPr>
          <p:cNvPr id="35" name="TextBox 34">
            <a:extLst>
              <a:ext uri="{FF2B5EF4-FFF2-40B4-BE49-F238E27FC236}">
                <a16:creationId xmlns:a16="http://schemas.microsoft.com/office/drawing/2014/main" id="{7D82F466-D55A-C5CF-6FD9-6C17D9C7FA7B}"/>
              </a:ext>
            </a:extLst>
          </p:cNvPr>
          <p:cNvSpPr txBox="1"/>
          <p:nvPr/>
        </p:nvSpPr>
        <p:spPr>
          <a:xfrm>
            <a:off x="324599" y="-3224488"/>
            <a:ext cx="962123"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Nav bar</a:t>
            </a:r>
          </a:p>
        </p:txBody>
      </p:sp>
      <p:sp>
        <p:nvSpPr>
          <p:cNvPr id="36" name="Right Brace 35">
            <a:extLst>
              <a:ext uri="{FF2B5EF4-FFF2-40B4-BE49-F238E27FC236}">
                <a16:creationId xmlns:a16="http://schemas.microsoft.com/office/drawing/2014/main" id="{9FECA4B2-C40D-0E17-3FBD-885EA773B982}"/>
              </a:ext>
            </a:extLst>
          </p:cNvPr>
          <p:cNvSpPr/>
          <p:nvPr/>
        </p:nvSpPr>
        <p:spPr>
          <a:xfrm rot="5400000" flipV="1">
            <a:off x="-1969583" y="1363355"/>
            <a:ext cx="262033" cy="2708105"/>
          </a:xfrm>
          <a:custGeom>
            <a:avLst/>
            <a:gdLst>
              <a:gd name="connsiteX0" fmla="*/ 0 w 262033"/>
              <a:gd name="connsiteY0" fmla="*/ 0 h 2708105"/>
              <a:gd name="connsiteX1" fmla="*/ 131017 w 262033"/>
              <a:gd name="connsiteY1" fmla="*/ 427276 h 2708105"/>
              <a:gd name="connsiteX2" fmla="*/ 131017 w 262033"/>
              <a:gd name="connsiteY2" fmla="*/ 926776 h 2708105"/>
              <a:gd name="connsiteX3" fmla="*/ 262034 w 262033"/>
              <a:gd name="connsiteY3" fmla="*/ 1354052 h 2708105"/>
              <a:gd name="connsiteX4" fmla="*/ 131017 w 262033"/>
              <a:gd name="connsiteY4" fmla="*/ 1781328 h 2708105"/>
              <a:gd name="connsiteX5" fmla="*/ 131017 w 262033"/>
              <a:gd name="connsiteY5" fmla="*/ 2280829 h 2708105"/>
              <a:gd name="connsiteX6" fmla="*/ 0 w 262033"/>
              <a:gd name="connsiteY6" fmla="*/ 2708105 h 2708105"/>
              <a:gd name="connsiteX7" fmla="*/ 0 w 262033"/>
              <a:gd name="connsiteY7" fmla="*/ 2166484 h 2708105"/>
              <a:gd name="connsiteX8" fmla="*/ 0 w 262033"/>
              <a:gd name="connsiteY8" fmla="*/ 1624863 h 2708105"/>
              <a:gd name="connsiteX9" fmla="*/ 0 w 262033"/>
              <a:gd name="connsiteY9" fmla="*/ 1137404 h 2708105"/>
              <a:gd name="connsiteX10" fmla="*/ 0 w 262033"/>
              <a:gd name="connsiteY10" fmla="*/ 622864 h 2708105"/>
              <a:gd name="connsiteX11" fmla="*/ 0 w 262033"/>
              <a:gd name="connsiteY11" fmla="*/ 0 h 2708105"/>
              <a:gd name="connsiteX0" fmla="*/ 0 w 262033"/>
              <a:gd name="connsiteY0" fmla="*/ 0 h 2708105"/>
              <a:gd name="connsiteX1" fmla="*/ 131017 w 262033"/>
              <a:gd name="connsiteY1" fmla="*/ 427276 h 2708105"/>
              <a:gd name="connsiteX2" fmla="*/ 131017 w 262033"/>
              <a:gd name="connsiteY2" fmla="*/ 926776 h 2708105"/>
              <a:gd name="connsiteX3" fmla="*/ 262034 w 262033"/>
              <a:gd name="connsiteY3" fmla="*/ 1354052 h 2708105"/>
              <a:gd name="connsiteX4" fmla="*/ 131017 w 262033"/>
              <a:gd name="connsiteY4" fmla="*/ 1781328 h 2708105"/>
              <a:gd name="connsiteX5" fmla="*/ 131017 w 262033"/>
              <a:gd name="connsiteY5" fmla="*/ 2280829 h 2708105"/>
              <a:gd name="connsiteX6" fmla="*/ 0 w 262033"/>
              <a:gd name="connsiteY6" fmla="*/ 2708105 h 270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033" h="2708105" stroke="0" extrusionOk="0">
                <a:moveTo>
                  <a:pt x="0" y="0"/>
                </a:moveTo>
                <a:cubicBezTo>
                  <a:pt x="89723" y="37765"/>
                  <a:pt x="145701" y="195289"/>
                  <a:pt x="131017" y="427276"/>
                </a:cubicBezTo>
                <a:cubicBezTo>
                  <a:pt x="184080" y="545827"/>
                  <a:pt x="106097" y="747316"/>
                  <a:pt x="131017" y="926776"/>
                </a:cubicBezTo>
                <a:cubicBezTo>
                  <a:pt x="136795" y="1174970"/>
                  <a:pt x="197923" y="1360524"/>
                  <a:pt x="262034" y="1354052"/>
                </a:cubicBezTo>
                <a:cubicBezTo>
                  <a:pt x="192459" y="1340541"/>
                  <a:pt x="122739" y="1550755"/>
                  <a:pt x="131017" y="1781328"/>
                </a:cubicBezTo>
                <a:cubicBezTo>
                  <a:pt x="144773" y="2001432"/>
                  <a:pt x="73537" y="2034887"/>
                  <a:pt x="131017" y="2280829"/>
                </a:cubicBezTo>
                <a:cubicBezTo>
                  <a:pt x="130823" y="2512163"/>
                  <a:pt x="78751" y="2705629"/>
                  <a:pt x="0" y="2708105"/>
                </a:cubicBezTo>
                <a:cubicBezTo>
                  <a:pt x="-29419" y="2494418"/>
                  <a:pt x="60054" y="2343077"/>
                  <a:pt x="0" y="2166484"/>
                </a:cubicBezTo>
                <a:cubicBezTo>
                  <a:pt x="-60054" y="1989891"/>
                  <a:pt x="34338" y="1874956"/>
                  <a:pt x="0" y="1624863"/>
                </a:cubicBezTo>
                <a:cubicBezTo>
                  <a:pt x="-34338" y="1374770"/>
                  <a:pt x="20507" y="1354282"/>
                  <a:pt x="0" y="1137404"/>
                </a:cubicBezTo>
                <a:cubicBezTo>
                  <a:pt x="-20507" y="920526"/>
                  <a:pt x="43625" y="728596"/>
                  <a:pt x="0" y="622864"/>
                </a:cubicBezTo>
                <a:cubicBezTo>
                  <a:pt x="-43625" y="517132"/>
                  <a:pt x="42946" y="275066"/>
                  <a:pt x="0" y="0"/>
                </a:cubicBezTo>
                <a:close/>
              </a:path>
              <a:path w="262033" h="2708105" fill="none" extrusionOk="0">
                <a:moveTo>
                  <a:pt x="0" y="0"/>
                </a:moveTo>
                <a:cubicBezTo>
                  <a:pt x="65777" y="9660"/>
                  <a:pt x="145168" y="143986"/>
                  <a:pt x="131017" y="427276"/>
                </a:cubicBezTo>
                <a:cubicBezTo>
                  <a:pt x="173469" y="609131"/>
                  <a:pt x="77655" y="700569"/>
                  <a:pt x="131017" y="926776"/>
                </a:cubicBezTo>
                <a:cubicBezTo>
                  <a:pt x="126394" y="1161245"/>
                  <a:pt x="183947" y="1371839"/>
                  <a:pt x="262034" y="1354052"/>
                </a:cubicBezTo>
                <a:cubicBezTo>
                  <a:pt x="231113" y="1346976"/>
                  <a:pt x="97746" y="1562153"/>
                  <a:pt x="131017" y="1781328"/>
                </a:cubicBezTo>
                <a:cubicBezTo>
                  <a:pt x="182284" y="1996749"/>
                  <a:pt x="93314" y="2098675"/>
                  <a:pt x="131017" y="2280829"/>
                </a:cubicBezTo>
                <a:cubicBezTo>
                  <a:pt x="137728" y="2509990"/>
                  <a:pt x="64963" y="2718492"/>
                  <a:pt x="0" y="2708105"/>
                </a:cubicBezTo>
              </a:path>
              <a:path w="262033" h="2708105" fill="none" stroke="0" extrusionOk="0">
                <a:moveTo>
                  <a:pt x="0" y="0"/>
                </a:moveTo>
                <a:cubicBezTo>
                  <a:pt x="94744" y="6532"/>
                  <a:pt x="111748" y="215285"/>
                  <a:pt x="131017" y="427276"/>
                </a:cubicBezTo>
                <a:cubicBezTo>
                  <a:pt x="182203" y="664029"/>
                  <a:pt x="120775" y="778354"/>
                  <a:pt x="131017" y="926776"/>
                </a:cubicBezTo>
                <a:cubicBezTo>
                  <a:pt x="116220" y="1152121"/>
                  <a:pt x="191590" y="1361052"/>
                  <a:pt x="262034" y="1354052"/>
                </a:cubicBezTo>
                <a:cubicBezTo>
                  <a:pt x="167209" y="1353843"/>
                  <a:pt x="134120" y="1576274"/>
                  <a:pt x="131017" y="1781328"/>
                </a:cubicBezTo>
                <a:cubicBezTo>
                  <a:pt x="132227" y="1920264"/>
                  <a:pt x="126869" y="2046997"/>
                  <a:pt x="131017" y="2280829"/>
                </a:cubicBezTo>
                <a:cubicBezTo>
                  <a:pt x="137918" y="2514262"/>
                  <a:pt x="73288" y="2698252"/>
                  <a:pt x="0" y="2708105"/>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163062"/>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7030A7FA-4E2E-1B7B-2CA4-48979E2A4A3C}"/>
              </a:ext>
            </a:extLst>
          </p:cNvPr>
          <p:cNvSpPr/>
          <p:nvPr/>
        </p:nvSpPr>
        <p:spPr>
          <a:xfrm flipV="1">
            <a:off x="2362941" y="1864129"/>
            <a:ext cx="262033" cy="529938"/>
          </a:xfrm>
          <a:custGeom>
            <a:avLst/>
            <a:gdLst>
              <a:gd name="connsiteX0" fmla="*/ 0 w 262033"/>
              <a:gd name="connsiteY0" fmla="*/ 0 h 529938"/>
              <a:gd name="connsiteX1" fmla="*/ 131017 w 262033"/>
              <a:gd name="connsiteY1" fmla="*/ 77895 h 529938"/>
              <a:gd name="connsiteX2" fmla="*/ 131017 w 262033"/>
              <a:gd name="connsiteY2" fmla="*/ 187074 h 529938"/>
              <a:gd name="connsiteX3" fmla="*/ 262034 w 262033"/>
              <a:gd name="connsiteY3" fmla="*/ 264969 h 529938"/>
              <a:gd name="connsiteX4" fmla="*/ 131017 w 262033"/>
              <a:gd name="connsiteY4" fmla="*/ 342864 h 529938"/>
              <a:gd name="connsiteX5" fmla="*/ 131017 w 262033"/>
              <a:gd name="connsiteY5" fmla="*/ 452043 h 529938"/>
              <a:gd name="connsiteX6" fmla="*/ 0 w 262033"/>
              <a:gd name="connsiteY6" fmla="*/ 529938 h 529938"/>
              <a:gd name="connsiteX7" fmla="*/ 0 w 262033"/>
              <a:gd name="connsiteY7" fmla="*/ 0 h 529938"/>
              <a:gd name="connsiteX0" fmla="*/ 0 w 262033"/>
              <a:gd name="connsiteY0" fmla="*/ 0 h 529938"/>
              <a:gd name="connsiteX1" fmla="*/ 131017 w 262033"/>
              <a:gd name="connsiteY1" fmla="*/ 77895 h 529938"/>
              <a:gd name="connsiteX2" fmla="*/ 131017 w 262033"/>
              <a:gd name="connsiteY2" fmla="*/ 187074 h 529938"/>
              <a:gd name="connsiteX3" fmla="*/ 262034 w 262033"/>
              <a:gd name="connsiteY3" fmla="*/ 264969 h 529938"/>
              <a:gd name="connsiteX4" fmla="*/ 131017 w 262033"/>
              <a:gd name="connsiteY4" fmla="*/ 342864 h 529938"/>
              <a:gd name="connsiteX5" fmla="*/ 131017 w 262033"/>
              <a:gd name="connsiteY5" fmla="*/ 452043 h 529938"/>
              <a:gd name="connsiteX6" fmla="*/ 0 w 262033"/>
              <a:gd name="connsiteY6" fmla="*/ 529938 h 52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033" h="529938" stroke="0" extrusionOk="0">
                <a:moveTo>
                  <a:pt x="0" y="0"/>
                </a:moveTo>
                <a:cubicBezTo>
                  <a:pt x="73608" y="2716"/>
                  <a:pt x="137015" y="36505"/>
                  <a:pt x="131017" y="77895"/>
                </a:cubicBezTo>
                <a:cubicBezTo>
                  <a:pt x="136599" y="117716"/>
                  <a:pt x="124467" y="146816"/>
                  <a:pt x="131017" y="187074"/>
                </a:cubicBezTo>
                <a:cubicBezTo>
                  <a:pt x="131940" y="232045"/>
                  <a:pt x="194921" y="269086"/>
                  <a:pt x="262034" y="264969"/>
                </a:cubicBezTo>
                <a:cubicBezTo>
                  <a:pt x="190297" y="261952"/>
                  <a:pt x="126367" y="302881"/>
                  <a:pt x="131017" y="342864"/>
                </a:cubicBezTo>
                <a:cubicBezTo>
                  <a:pt x="136526" y="364888"/>
                  <a:pt x="124060" y="430124"/>
                  <a:pt x="131017" y="452043"/>
                </a:cubicBezTo>
                <a:cubicBezTo>
                  <a:pt x="130540" y="483622"/>
                  <a:pt x="74687" y="529036"/>
                  <a:pt x="0" y="529938"/>
                </a:cubicBezTo>
                <a:cubicBezTo>
                  <a:pt x="-50520" y="415395"/>
                  <a:pt x="49882" y="195847"/>
                  <a:pt x="0" y="0"/>
                </a:cubicBezTo>
                <a:close/>
              </a:path>
              <a:path w="262033" h="529938" fill="none" extrusionOk="0">
                <a:moveTo>
                  <a:pt x="0" y="0"/>
                </a:moveTo>
                <a:cubicBezTo>
                  <a:pt x="66449" y="2957"/>
                  <a:pt x="130905" y="30567"/>
                  <a:pt x="131017" y="77895"/>
                </a:cubicBezTo>
                <a:cubicBezTo>
                  <a:pt x="138532" y="131831"/>
                  <a:pt x="129097" y="145488"/>
                  <a:pt x="131017" y="187074"/>
                </a:cubicBezTo>
                <a:cubicBezTo>
                  <a:pt x="129403" y="232448"/>
                  <a:pt x="187091" y="269625"/>
                  <a:pt x="262034" y="264969"/>
                </a:cubicBezTo>
                <a:cubicBezTo>
                  <a:pt x="181940" y="271759"/>
                  <a:pt x="136359" y="291548"/>
                  <a:pt x="131017" y="342864"/>
                </a:cubicBezTo>
                <a:cubicBezTo>
                  <a:pt x="135675" y="371330"/>
                  <a:pt x="125281" y="412767"/>
                  <a:pt x="131017" y="452043"/>
                </a:cubicBezTo>
                <a:cubicBezTo>
                  <a:pt x="143146" y="496470"/>
                  <a:pt x="79299" y="527905"/>
                  <a:pt x="0" y="529938"/>
                </a:cubicBezTo>
              </a:path>
              <a:path w="262033" h="529938" fill="none" stroke="0" extrusionOk="0">
                <a:moveTo>
                  <a:pt x="0" y="0"/>
                </a:moveTo>
                <a:cubicBezTo>
                  <a:pt x="73544" y="837"/>
                  <a:pt x="130788" y="42355"/>
                  <a:pt x="131017" y="77895"/>
                </a:cubicBezTo>
                <a:cubicBezTo>
                  <a:pt x="138905" y="103212"/>
                  <a:pt x="119089" y="143345"/>
                  <a:pt x="131017" y="187074"/>
                </a:cubicBezTo>
                <a:cubicBezTo>
                  <a:pt x="111836" y="224379"/>
                  <a:pt x="186011" y="260308"/>
                  <a:pt x="262034" y="264969"/>
                </a:cubicBezTo>
                <a:cubicBezTo>
                  <a:pt x="197931" y="272120"/>
                  <a:pt x="125516" y="290134"/>
                  <a:pt x="131017" y="342864"/>
                </a:cubicBezTo>
                <a:cubicBezTo>
                  <a:pt x="140483" y="379593"/>
                  <a:pt x="124823" y="419953"/>
                  <a:pt x="131017" y="452043"/>
                </a:cubicBezTo>
                <a:cubicBezTo>
                  <a:pt x="138485" y="513371"/>
                  <a:pt x="87756" y="517561"/>
                  <a:pt x="0" y="529938"/>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29727"/>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ight Brace 37">
            <a:extLst>
              <a:ext uri="{FF2B5EF4-FFF2-40B4-BE49-F238E27FC236}">
                <a16:creationId xmlns:a16="http://schemas.microsoft.com/office/drawing/2014/main" id="{4B95BCDC-37E5-C82C-C8D2-BE252D9E32D3}"/>
              </a:ext>
            </a:extLst>
          </p:cNvPr>
          <p:cNvSpPr/>
          <p:nvPr/>
        </p:nvSpPr>
        <p:spPr>
          <a:xfrm rot="16200000">
            <a:off x="665060" y="-4290807"/>
            <a:ext cx="262033" cy="3133728"/>
          </a:xfrm>
          <a:custGeom>
            <a:avLst/>
            <a:gdLst>
              <a:gd name="connsiteX0" fmla="*/ 0 w 262033"/>
              <a:gd name="connsiteY0" fmla="*/ 0 h 3133728"/>
              <a:gd name="connsiteX1" fmla="*/ 131017 w 262033"/>
              <a:gd name="connsiteY1" fmla="*/ 427276 h 3133728"/>
              <a:gd name="connsiteX2" fmla="*/ 131017 w 262033"/>
              <a:gd name="connsiteY2" fmla="*/ 790555 h 3133728"/>
              <a:gd name="connsiteX3" fmla="*/ 131017 w 262033"/>
              <a:gd name="connsiteY3" fmla="*/ 1139588 h 3133728"/>
              <a:gd name="connsiteX4" fmla="*/ 262034 w 262033"/>
              <a:gd name="connsiteY4" fmla="*/ 1566864 h 3133728"/>
              <a:gd name="connsiteX5" fmla="*/ 131017 w 262033"/>
              <a:gd name="connsiteY5" fmla="*/ 1994140 h 3133728"/>
              <a:gd name="connsiteX6" fmla="*/ 131017 w 262033"/>
              <a:gd name="connsiteY6" fmla="*/ 2364542 h 3133728"/>
              <a:gd name="connsiteX7" fmla="*/ 131017 w 262033"/>
              <a:gd name="connsiteY7" fmla="*/ 2706452 h 3133728"/>
              <a:gd name="connsiteX8" fmla="*/ 0 w 262033"/>
              <a:gd name="connsiteY8" fmla="*/ 3133728 h 3133728"/>
              <a:gd name="connsiteX9" fmla="*/ 0 w 262033"/>
              <a:gd name="connsiteY9" fmla="*/ 2548765 h 3133728"/>
              <a:gd name="connsiteX10" fmla="*/ 0 w 262033"/>
              <a:gd name="connsiteY10" fmla="*/ 2057815 h 3133728"/>
              <a:gd name="connsiteX11" fmla="*/ 0 w 262033"/>
              <a:gd name="connsiteY11" fmla="*/ 1629539 h 3133728"/>
              <a:gd name="connsiteX12" fmla="*/ 0 w 262033"/>
              <a:gd name="connsiteY12" fmla="*/ 1044576 h 3133728"/>
              <a:gd name="connsiteX13" fmla="*/ 0 w 262033"/>
              <a:gd name="connsiteY13" fmla="*/ 490951 h 3133728"/>
              <a:gd name="connsiteX14" fmla="*/ 0 w 262033"/>
              <a:gd name="connsiteY14" fmla="*/ 0 h 3133728"/>
              <a:gd name="connsiteX0" fmla="*/ 0 w 262033"/>
              <a:gd name="connsiteY0" fmla="*/ 0 h 3133728"/>
              <a:gd name="connsiteX1" fmla="*/ 131017 w 262033"/>
              <a:gd name="connsiteY1" fmla="*/ 427276 h 3133728"/>
              <a:gd name="connsiteX2" fmla="*/ 131017 w 262033"/>
              <a:gd name="connsiteY2" fmla="*/ 769186 h 3133728"/>
              <a:gd name="connsiteX3" fmla="*/ 131017 w 262033"/>
              <a:gd name="connsiteY3" fmla="*/ 1139588 h 3133728"/>
              <a:gd name="connsiteX4" fmla="*/ 262034 w 262033"/>
              <a:gd name="connsiteY4" fmla="*/ 1566864 h 3133728"/>
              <a:gd name="connsiteX5" fmla="*/ 131017 w 262033"/>
              <a:gd name="connsiteY5" fmla="*/ 1994140 h 3133728"/>
              <a:gd name="connsiteX6" fmla="*/ 131017 w 262033"/>
              <a:gd name="connsiteY6" fmla="*/ 2343173 h 3133728"/>
              <a:gd name="connsiteX7" fmla="*/ 131017 w 262033"/>
              <a:gd name="connsiteY7" fmla="*/ 2706452 h 3133728"/>
              <a:gd name="connsiteX8" fmla="*/ 0 w 262033"/>
              <a:gd name="connsiteY8" fmla="*/ 3133728 h 31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3" h="3133728" stroke="0" extrusionOk="0">
                <a:moveTo>
                  <a:pt x="0" y="0"/>
                </a:moveTo>
                <a:cubicBezTo>
                  <a:pt x="89723" y="37765"/>
                  <a:pt x="145701" y="195289"/>
                  <a:pt x="131017" y="427276"/>
                </a:cubicBezTo>
                <a:cubicBezTo>
                  <a:pt x="152810" y="584189"/>
                  <a:pt x="93561" y="615503"/>
                  <a:pt x="131017" y="790555"/>
                </a:cubicBezTo>
                <a:cubicBezTo>
                  <a:pt x="168473" y="965607"/>
                  <a:pt x="94698" y="1024296"/>
                  <a:pt x="131017" y="1139588"/>
                </a:cubicBezTo>
                <a:cubicBezTo>
                  <a:pt x="129122" y="1385291"/>
                  <a:pt x="180376" y="1570859"/>
                  <a:pt x="262034" y="1566864"/>
                </a:cubicBezTo>
                <a:cubicBezTo>
                  <a:pt x="220728" y="1565127"/>
                  <a:pt x="145302" y="1812716"/>
                  <a:pt x="131017" y="1994140"/>
                </a:cubicBezTo>
                <a:cubicBezTo>
                  <a:pt x="154994" y="2160612"/>
                  <a:pt x="122145" y="2219270"/>
                  <a:pt x="131017" y="2364542"/>
                </a:cubicBezTo>
                <a:cubicBezTo>
                  <a:pt x="139889" y="2509814"/>
                  <a:pt x="95673" y="2562318"/>
                  <a:pt x="131017" y="2706452"/>
                </a:cubicBezTo>
                <a:cubicBezTo>
                  <a:pt x="130302" y="2945961"/>
                  <a:pt x="62042" y="3137619"/>
                  <a:pt x="0" y="3133728"/>
                </a:cubicBezTo>
                <a:cubicBezTo>
                  <a:pt x="-50156" y="2851782"/>
                  <a:pt x="31205" y="2712150"/>
                  <a:pt x="0" y="2548765"/>
                </a:cubicBezTo>
                <a:cubicBezTo>
                  <a:pt x="-31205" y="2385380"/>
                  <a:pt x="24982" y="2211512"/>
                  <a:pt x="0" y="2057815"/>
                </a:cubicBezTo>
                <a:cubicBezTo>
                  <a:pt x="-24982" y="1904118"/>
                  <a:pt x="41055" y="1745792"/>
                  <a:pt x="0" y="1629539"/>
                </a:cubicBezTo>
                <a:cubicBezTo>
                  <a:pt x="-41055" y="1513286"/>
                  <a:pt x="21576" y="1266270"/>
                  <a:pt x="0" y="1044576"/>
                </a:cubicBezTo>
                <a:cubicBezTo>
                  <a:pt x="-21576" y="822882"/>
                  <a:pt x="35807" y="633492"/>
                  <a:pt x="0" y="490951"/>
                </a:cubicBezTo>
                <a:cubicBezTo>
                  <a:pt x="-35807" y="348411"/>
                  <a:pt x="25516" y="137729"/>
                  <a:pt x="0" y="0"/>
                </a:cubicBezTo>
                <a:close/>
              </a:path>
              <a:path w="262033" h="3133728" fill="none" extrusionOk="0">
                <a:moveTo>
                  <a:pt x="0" y="0"/>
                </a:moveTo>
                <a:cubicBezTo>
                  <a:pt x="39088" y="16803"/>
                  <a:pt x="92753" y="161357"/>
                  <a:pt x="131017" y="427276"/>
                </a:cubicBezTo>
                <a:cubicBezTo>
                  <a:pt x="137757" y="586773"/>
                  <a:pt x="90761" y="639901"/>
                  <a:pt x="131017" y="769186"/>
                </a:cubicBezTo>
                <a:cubicBezTo>
                  <a:pt x="171273" y="898471"/>
                  <a:pt x="101869" y="982215"/>
                  <a:pt x="131017" y="1139588"/>
                </a:cubicBezTo>
                <a:cubicBezTo>
                  <a:pt x="137005" y="1380705"/>
                  <a:pt x="192484" y="1560167"/>
                  <a:pt x="262034" y="1566864"/>
                </a:cubicBezTo>
                <a:cubicBezTo>
                  <a:pt x="195914" y="1563621"/>
                  <a:pt x="100704" y="1768010"/>
                  <a:pt x="131017" y="1994140"/>
                </a:cubicBezTo>
                <a:cubicBezTo>
                  <a:pt x="141016" y="2137583"/>
                  <a:pt x="91725" y="2205027"/>
                  <a:pt x="131017" y="2343173"/>
                </a:cubicBezTo>
                <a:cubicBezTo>
                  <a:pt x="170309" y="2481319"/>
                  <a:pt x="104717" y="2567117"/>
                  <a:pt x="131017" y="2706452"/>
                </a:cubicBezTo>
                <a:cubicBezTo>
                  <a:pt x="140084" y="2944743"/>
                  <a:pt x="80714" y="3129410"/>
                  <a:pt x="0" y="3133728"/>
                </a:cubicBezTo>
              </a:path>
              <a:path w="262033" h="3133728" fill="none" stroke="0" extrusionOk="0">
                <a:moveTo>
                  <a:pt x="0" y="0"/>
                </a:moveTo>
                <a:cubicBezTo>
                  <a:pt x="23787" y="-34905"/>
                  <a:pt x="136847" y="212611"/>
                  <a:pt x="131017" y="427276"/>
                </a:cubicBezTo>
                <a:cubicBezTo>
                  <a:pt x="165709" y="578259"/>
                  <a:pt x="90232" y="664166"/>
                  <a:pt x="131017" y="797678"/>
                </a:cubicBezTo>
                <a:cubicBezTo>
                  <a:pt x="171802" y="931190"/>
                  <a:pt x="121811" y="1062075"/>
                  <a:pt x="131017" y="1139588"/>
                </a:cubicBezTo>
                <a:cubicBezTo>
                  <a:pt x="109830" y="1373262"/>
                  <a:pt x="178679" y="1582903"/>
                  <a:pt x="262034" y="1566864"/>
                </a:cubicBezTo>
                <a:cubicBezTo>
                  <a:pt x="175944" y="1591607"/>
                  <a:pt x="103390" y="1782416"/>
                  <a:pt x="131017" y="1994140"/>
                </a:cubicBezTo>
                <a:cubicBezTo>
                  <a:pt x="171746" y="2079096"/>
                  <a:pt x="105781" y="2212524"/>
                  <a:pt x="131017" y="2350296"/>
                </a:cubicBezTo>
                <a:cubicBezTo>
                  <a:pt x="156253" y="2488068"/>
                  <a:pt x="93552" y="2542923"/>
                  <a:pt x="131017" y="2706452"/>
                </a:cubicBezTo>
                <a:cubicBezTo>
                  <a:pt x="125289" y="2960217"/>
                  <a:pt x="78135" y="3132742"/>
                  <a:pt x="0" y="3133728"/>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163062"/>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80EF5065-A26F-589D-1BEA-56E561D80FF5}"/>
              </a:ext>
            </a:extLst>
          </p:cNvPr>
          <p:cNvSpPr/>
          <p:nvPr/>
        </p:nvSpPr>
        <p:spPr>
          <a:xfrm>
            <a:off x="-4108169" y="-3365"/>
            <a:ext cx="2217019" cy="1297004"/>
          </a:xfrm>
          <a:custGeom>
            <a:avLst/>
            <a:gdLst>
              <a:gd name="connsiteX0" fmla="*/ 0 w 2217019"/>
              <a:gd name="connsiteY0" fmla="*/ 216172 h 1297004"/>
              <a:gd name="connsiteX1" fmla="*/ 216172 w 2217019"/>
              <a:gd name="connsiteY1" fmla="*/ 0 h 1297004"/>
              <a:gd name="connsiteX2" fmla="*/ 793217 w 2217019"/>
              <a:gd name="connsiteY2" fmla="*/ 0 h 1297004"/>
              <a:gd name="connsiteX3" fmla="*/ 1334568 w 2217019"/>
              <a:gd name="connsiteY3" fmla="*/ 0 h 1297004"/>
              <a:gd name="connsiteX4" fmla="*/ 2000847 w 2217019"/>
              <a:gd name="connsiteY4" fmla="*/ 0 h 1297004"/>
              <a:gd name="connsiteX5" fmla="*/ 2217019 w 2217019"/>
              <a:gd name="connsiteY5" fmla="*/ 216172 h 1297004"/>
              <a:gd name="connsiteX6" fmla="*/ 2217019 w 2217019"/>
              <a:gd name="connsiteY6" fmla="*/ 657149 h 1297004"/>
              <a:gd name="connsiteX7" fmla="*/ 2217019 w 2217019"/>
              <a:gd name="connsiteY7" fmla="*/ 1080832 h 1297004"/>
              <a:gd name="connsiteX8" fmla="*/ 2000847 w 2217019"/>
              <a:gd name="connsiteY8" fmla="*/ 1297004 h 1297004"/>
              <a:gd name="connsiteX9" fmla="*/ 1441649 w 2217019"/>
              <a:gd name="connsiteY9" fmla="*/ 1297004 h 1297004"/>
              <a:gd name="connsiteX10" fmla="*/ 900297 w 2217019"/>
              <a:gd name="connsiteY10" fmla="*/ 1297004 h 1297004"/>
              <a:gd name="connsiteX11" fmla="*/ 216172 w 2217019"/>
              <a:gd name="connsiteY11" fmla="*/ 1297004 h 1297004"/>
              <a:gd name="connsiteX12" fmla="*/ 0 w 2217019"/>
              <a:gd name="connsiteY12" fmla="*/ 1080832 h 1297004"/>
              <a:gd name="connsiteX13" fmla="*/ 0 w 2217019"/>
              <a:gd name="connsiteY13" fmla="*/ 674442 h 1297004"/>
              <a:gd name="connsiteX14" fmla="*/ 0 w 2217019"/>
              <a:gd name="connsiteY14" fmla="*/ 216172 h 12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7019" h="1297004" extrusionOk="0">
                <a:moveTo>
                  <a:pt x="0" y="216172"/>
                </a:moveTo>
                <a:cubicBezTo>
                  <a:pt x="927" y="92095"/>
                  <a:pt x="98799" y="1820"/>
                  <a:pt x="216172" y="0"/>
                </a:cubicBezTo>
                <a:cubicBezTo>
                  <a:pt x="438430" y="-9591"/>
                  <a:pt x="624310" y="25636"/>
                  <a:pt x="793217" y="0"/>
                </a:cubicBezTo>
                <a:cubicBezTo>
                  <a:pt x="962125" y="-25636"/>
                  <a:pt x="1223518" y="36613"/>
                  <a:pt x="1334568" y="0"/>
                </a:cubicBezTo>
                <a:cubicBezTo>
                  <a:pt x="1445618" y="-36613"/>
                  <a:pt x="1725922" y="62589"/>
                  <a:pt x="2000847" y="0"/>
                </a:cubicBezTo>
                <a:cubicBezTo>
                  <a:pt x="2135768" y="29790"/>
                  <a:pt x="2225221" y="85638"/>
                  <a:pt x="2217019" y="216172"/>
                </a:cubicBezTo>
                <a:cubicBezTo>
                  <a:pt x="2220626" y="332899"/>
                  <a:pt x="2205315" y="497036"/>
                  <a:pt x="2217019" y="657149"/>
                </a:cubicBezTo>
                <a:cubicBezTo>
                  <a:pt x="2228723" y="817262"/>
                  <a:pt x="2185414" y="921089"/>
                  <a:pt x="2217019" y="1080832"/>
                </a:cubicBezTo>
                <a:cubicBezTo>
                  <a:pt x="2239923" y="1173797"/>
                  <a:pt x="2123006" y="1266928"/>
                  <a:pt x="2000847" y="1297004"/>
                </a:cubicBezTo>
                <a:cubicBezTo>
                  <a:pt x="1829876" y="1297453"/>
                  <a:pt x="1719534" y="1286905"/>
                  <a:pt x="1441649" y="1297004"/>
                </a:cubicBezTo>
                <a:cubicBezTo>
                  <a:pt x="1163764" y="1307103"/>
                  <a:pt x="1169135" y="1289723"/>
                  <a:pt x="900297" y="1297004"/>
                </a:cubicBezTo>
                <a:cubicBezTo>
                  <a:pt x="631459" y="1304285"/>
                  <a:pt x="426379" y="1243588"/>
                  <a:pt x="216172" y="1297004"/>
                </a:cubicBezTo>
                <a:cubicBezTo>
                  <a:pt x="98268" y="1268159"/>
                  <a:pt x="22636" y="1215723"/>
                  <a:pt x="0" y="1080832"/>
                </a:cubicBezTo>
                <a:cubicBezTo>
                  <a:pt x="-27147" y="982653"/>
                  <a:pt x="545" y="860097"/>
                  <a:pt x="0" y="674442"/>
                </a:cubicBezTo>
                <a:cubicBezTo>
                  <a:pt x="-545" y="488787"/>
                  <a:pt x="31285" y="316253"/>
                  <a:pt x="0" y="216172"/>
                </a:cubicBezTo>
                <a:close/>
              </a:path>
            </a:pathLst>
          </a:custGeom>
          <a:noFill/>
          <a:ln>
            <a:solidFill>
              <a:schemeClr val="bg1"/>
            </a:solidFill>
            <a:prstDash val="sysDash"/>
            <a:extLst>
              <a:ext uri="{C807C97D-BFC1-408E-A445-0C87EB9F89A2}">
                <ask:lineSketchStyleProps xmlns:ask="http://schemas.microsoft.com/office/drawing/2018/sketchyshapes" sd="3476545289">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5ACE60CA-4E2F-0927-26E3-758603575199}"/>
              </a:ext>
            </a:extLst>
          </p:cNvPr>
          <p:cNvSpPr/>
          <p:nvPr/>
        </p:nvSpPr>
        <p:spPr>
          <a:xfrm>
            <a:off x="-1838567" y="-3365"/>
            <a:ext cx="2217019" cy="1297004"/>
          </a:xfrm>
          <a:custGeom>
            <a:avLst/>
            <a:gdLst>
              <a:gd name="connsiteX0" fmla="*/ 0 w 2217019"/>
              <a:gd name="connsiteY0" fmla="*/ 216172 h 1297004"/>
              <a:gd name="connsiteX1" fmla="*/ 216172 w 2217019"/>
              <a:gd name="connsiteY1" fmla="*/ 0 h 1297004"/>
              <a:gd name="connsiteX2" fmla="*/ 793217 w 2217019"/>
              <a:gd name="connsiteY2" fmla="*/ 0 h 1297004"/>
              <a:gd name="connsiteX3" fmla="*/ 1388109 w 2217019"/>
              <a:gd name="connsiteY3" fmla="*/ 0 h 1297004"/>
              <a:gd name="connsiteX4" fmla="*/ 2000847 w 2217019"/>
              <a:gd name="connsiteY4" fmla="*/ 0 h 1297004"/>
              <a:gd name="connsiteX5" fmla="*/ 2217019 w 2217019"/>
              <a:gd name="connsiteY5" fmla="*/ 216172 h 1297004"/>
              <a:gd name="connsiteX6" fmla="*/ 2217019 w 2217019"/>
              <a:gd name="connsiteY6" fmla="*/ 648502 h 1297004"/>
              <a:gd name="connsiteX7" fmla="*/ 2217019 w 2217019"/>
              <a:gd name="connsiteY7" fmla="*/ 1080832 h 1297004"/>
              <a:gd name="connsiteX8" fmla="*/ 2000847 w 2217019"/>
              <a:gd name="connsiteY8" fmla="*/ 1297004 h 1297004"/>
              <a:gd name="connsiteX9" fmla="*/ 1423802 w 2217019"/>
              <a:gd name="connsiteY9" fmla="*/ 1297004 h 1297004"/>
              <a:gd name="connsiteX10" fmla="*/ 811064 w 2217019"/>
              <a:gd name="connsiteY10" fmla="*/ 1297004 h 1297004"/>
              <a:gd name="connsiteX11" fmla="*/ 216172 w 2217019"/>
              <a:gd name="connsiteY11" fmla="*/ 1297004 h 1297004"/>
              <a:gd name="connsiteX12" fmla="*/ 0 w 2217019"/>
              <a:gd name="connsiteY12" fmla="*/ 1080832 h 1297004"/>
              <a:gd name="connsiteX13" fmla="*/ 0 w 2217019"/>
              <a:gd name="connsiteY13" fmla="*/ 665795 h 1297004"/>
              <a:gd name="connsiteX14" fmla="*/ 0 w 2217019"/>
              <a:gd name="connsiteY14" fmla="*/ 216172 h 12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7019" h="1297004" extrusionOk="0">
                <a:moveTo>
                  <a:pt x="0" y="216172"/>
                </a:moveTo>
                <a:cubicBezTo>
                  <a:pt x="16676" y="107684"/>
                  <a:pt x="125687" y="7011"/>
                  <a:pt x="216172" y="0"/>
                </a:cubicBezTo>
                <a:cubicBezTo>
                  <a:pt x="350391" y="-38818"/>
                  <a:pt x="572687" y="55157"/>
                  <a:pt x="793217" y="0"/>
                </a:cubicBezTo>
                <a:cubicBezTo>
                  <a:pt x="1013748" y="-55157"/>
                  <a:pt x="1257563" y="26124"/>
                  <a:pt x="1388109" y="0"/>
                </a:cubicBezTo>
                <a:cubicBezTo>
                  <a:pt x="1518655" y="-26124"/>
                  <a:pt x="1811865" y="73033"/>
                  <a:pt x="2000847" y="0"/>
                </a:cubicBezTo>
                <a:cubicBezTo>
                  <a:pt x="2124500" y="-35133"/>
                  <a:pt x="2201647" y="93711"/>
                  <a:pt x="2217019" y="216172"/>
                </a:cubicBezTo>
                <a:cubicBezTo>
                  <a:pt x="2241744" y="398131"/>
                  <a:pt x="2197782" y="540259"/>
                  <a:pt x="2217019" y="648502"/>
                </a:cubicBezTo>
                <a:cubicBezTo>
                  <a:pt x="2236256" y="756745"/>
                  <a:pt x="2183629" y="869260"/>
                  <a:pt x="2217019" y="1080832"/>
                </a:cubicBezTo>
                <a:cubicBezTo>
                  <a:pt x="2244141" y="1198368"/>
                  <a:pt x="2127642" y="1298478"/>
                  <a:pt x="2000847" y="1297004"/>
                </a:cubicBezTo>
                <a:cubicBezTo>
                  <a:pt x="1748375" y="1347931"/>
                  <a:pt x="1692224" y="1245305"/>
                  <a:pt x="1423802" y="1297004"/>
                </a:cubicBezTo>
                <a:cubicBezTo>
                  <a:pt x="1155380" y="1348703"/>
                  <a:pt x="953004" y="1263545"/>
                  <a:pt x="811064" y="1297004"/>
                </a:cubicBezTo>
                <a:cubicBezTo>
                  <a:pt x="669124" y="1330463"/>
                  <a:pt x="418023" y="1263867"/>
                  <a:pt x="216172" y="1297004"/>
                </a:cubicBezTo>
                <a:cubicBezTo>
                  <a:pt x="111200" y="1284700"/>
                  <a:pt x="1185" y="1174815"/>
                  <a:pt x="0" y="1080832"/>
                </a:cubicBezTo>
                <a:cubicBezTo>
                  <a:pt x="-12277" y="953259"/>
                  <a:pt x="8942" y="867433"/>
                  <a:pt x="0" y="665795"/>
                </a:cubicBezTo>
                <a:cubicBezTo>
                  <a:pt x="-8942" y="464157"/>
                  <a:pt x="7775" y="433482"/>
                  <a:pt x="0" y="216172"/>
                </a:cubicBezTo>
                <a:close/>
              </a:path>
            </a:pathLst>
          </a:custGeom>
          <a:noFill/>
          <a:ln>
            <a:solidFill>
              <a:schemeClr val="bg1"/>
            </a:solidFill>
            <a:prstDash val="sysDash"/>
            <a:extLst>
              <a:ext uri="{C807C97D-BFC1-408E-A445-0C87EB9F89A2}">
                <ask:lineSketchStyleProps xmlns:ask="http://schemas.microsoft.com/office/drawing/2018/sketchyshapes" sd="350126072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1DD240D-D759-D72F-DB2F-A2B6DC9582CC}"/>
              </a:ext>
            </a:extLst>
          </p:cNvPr>
          <p:cNvSpPr txBox="1"/>
          <p:nvPr/>
        </p:nvSpPr>
        <p:spPr>
          <a:xfrm>
            <a:off x="-3225265" y="1293639"/>
            <a:ext cx="1241045"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Our Vision</a:t>
            </a:r>
          </a:p>
        </p:txBody>
      </p:sp>
      <p:sp>
        <p:nvSpPr>
          <p:cNvPr id="42" name="TextBox 41">
            <a:extLst>
              <a:ext uri="{FF2B5EF4-FFF2-40B4-BE49-F238E27FC236}">
                <a16:creationId xmlns:a16="http://schemas.microsoft.com/office/drawing/2014/main" id="{0BCD2D03-5F1F-3B3B-AA5C-FFFD715B7AF1}"/>
              </a:ext>
            </a:extLst>
          </p:cNvPr>
          <p:cNvSpPr txBox="1"/>
          <p:nvPr/>
        </p:nvSpPr>
        <p:spPr>
          <a:xfrm>
            <a:off x="-1101316" y="1293639"/>
            <a:ext cx="1393330"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Our Mission</a:t>
            </a:r>
          </a:p>
        </p:txBody>
      </p:sp>
      <p:sp>
        <p:nvSpPr>
          <p:cNvPr id="43" name="Rounded Rectangle 42">
            <a:extLst>
              <a:ext uri="{FF2B5EF4-FFF2-40B4-BE49-F238E27FC236}">
                <a16:creationId xmlns:a16="http://schemas.microsoft.com/office/drawing/2014/main" id="{08794350-1F49-AA94-A018-3724CF85968B}"/>
              </a:ext>
            </a:extLst>
          </p:cNvPr>
          <p:cNvSpPr/>
          <p:nvPr/>
        </p:nvSpPr>
        <p:spPr>
          <a:xfrm>
            <a:off x="-2276340" y="-334318"/>
            <a:ext cx="807721" cy="262033"/>
          </a:xfrm>
          <a:custGeom>
            <a:avLst/>
            <a:gdLst>
              <a:gd name="connsiteX0" fmla="*/ 0 w 807721"/>
              <a:gd name="connsiteY0" fmla="*/ 131017 h 262033"/>
              <a:gd name="connsiteX1" fmla="*/ 131017 w 807721"/>
              <a:gd name="connsiteY1" fmla="*/ 0 h 262033"/>
              <a:gd name="connsiteX2" fmla="*/ 676705 w 807721"/>
              <a:gd name="connsiteY2" fmla="*/ 0 h 262033"/>
              <a:gd name="connsiteX3" fmla="*/ 807722 w 807721"/>
              <a:gd name="connsiteY3" fmla="*/ 131017 h 262033"/>
              <a:gd name="connsiteX4" fmla="*/ 807721 w 807721"/>
              <a:gd name="connsiteY4" fmla="*/ 131017 h 262033"/>
              <a:gd name="connsiteX5" fmla="*/ 676704 w 807721"/>
              <a:gd name="connsiteY5" fmla="*/ 262034 h 262033"/>
              <a:gd name="connsiteX6" fmla="*/ 131017 w 807721"/>
              <a:gd name="connsiteY6" fmla="*/ 262033 h 262033"/>
              <a:gd name="connsiteX7" fmla="*/ 0 w 807721"/>
              <a:gd name="connsiteY7" fmla="*/ 131016 h 262033"/>
              <a:gd name="connsiteX8" fmla="*/ 0 w 807721"/>
              <a:gd name="connsiteY8" fmla="*/ 131017 h 26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721" h="262033" extrusionOk="0">
                <a:moveTo>
                  <a:pt x="0" y="131017"/>
                </a:moveTo>
                <a:cubicBezTo>
                  <a:pt x="8830" y="64429"/>
                  <a:pt x="68823" y="2466"/>
                  <a:pt x="131017" y="0"/>
                </a:cubicBezTo>
                <a:cubicBezTo>
                  <a:pt x="356981" y="-34528"/>
                  <a:pt x="477889" y="16313"/>
                  <a:pt x="676705" y="0"/>
                </a:cubicBezTo>
                <a:cubicBezTo>
                  <a:pt x="768750" y="-8370"/>
                  <a:pt x="808023" y="51864"/>
                  <a:pt x="807722" y="131017"/>
                </a:cubicBezTo>
                <a:lnTo>
                  <a:pt x="807721" y="131017"/>
                </a:lnTo>
                <a:cubicBezTo>
                  <a:pt x="790753" y="212569"/>
                  <a:pt x="751620" y="240969"/>
                  <a:pt x="676704" y="262034"/>
                </a:cubicBezTo>
                <a:cubicBezTo>
                  <a:pt x="561878" y="308884"/>
                  <a:pt x="370118" y="226603"/>
                  <a:pt x="131017" y="262033"/>
                </a:cubicBezTo>
                <a:cubicBezTo>
                  <a:pt x="37375" y="261225"/>
                  <a:pt x="5281" y="208846"/>
                  <a:pt x="0" y="131016"/>
                </a:cubicBezTo>
                <a:lnTo>
                  <a:pt x="0" y="131017"/>
                </a:lnTo>
                <a:close/>
              </a:path>
            </a:pathLst>
          </a:custGeom>
          <a:noFill/>
          <a:ln>
            <a:solidFill>
              <a:schemeClr val="bg1"/>
            </a:solidFill>
            <a:prstDash val="sysDash"/>
            <a:extLst>
              <a:ext uri="{C807C97D-BFC1-408E-A445-0C87EB9F89A2}">
                <ask:lineSketchStyleProps xmlns:ask="http://schemas.microsoft.com/office/drawing/2018/sketchyshapes" sd="3501260728">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3658E93-1594-0BEE-05FD-877CFA22906D}"/>
              </a:ext>
            </a:extLst>
          </p:cNvPr>
          <p:cNvSpPr txBox="1"/>
          <p:nvPr/>
        </p:nvSpPr>
        <p:spPr>
          <a:xfrm>
            <a:off x="-1468619" y="-380062"/>
            <a:ext cx="1190919" cy="307777"/>
          </a:xfrm>
          <a:prstGeom prst="rect">
            <a:avLst/>
          </a:prstGeom>
          <a:noFill/>
        </p:spPr>
        <p:txBody>
          <a:bodyPr wrap="square" rtlCol="0">
            <a:spAutoFit/>
          </a:bodyPr>
          <a:lstStyle/>
          <a:p>
            <a:r>
              <a:rPr lang="en-US" sz="1400" dirty="0">
                <a:solidFill>
                  <a:schemeClr val="bg1"/>
                </a:solidFill>
                <a:latin typeface="Product Sans" panose="020B0403030502040203" pitchFamily="34" charset="0"/>
              </a:rPr>
              <a:t>Explore Now</a:t>
            </a:r>
          </a:p>
        </p:txBody>
      </p:sp>
      <p:pic>
        <p:nvPicPr>
          <p:cNvPr id="7" name="Picture 6" descr="A screenshot of a chat&#10;&#10;AI-generated content may be incorrect.">
            <a:extLst>
              <a:ext uri="{FF2B5EF4-FFF2-40B4-BE49-F238E27FC236}">
                <a16:creationId xmlns:a16="http://schemas.microsoft.com/office/drawing/2014/main" id="{DB29DCB0-4AD8-FFD0-0125-C6195821C8F1}"/>
              </a:ext>
            </a:extLst>
          </p:cNvPr>
          <p:cNvPicPr>
            <a:picLocks noChangeAspect="1"/>
          </p:cNvPicPr>
          <p:nvPr/>
        </p:nvPicPr>
        <p:blipFill>
          <a:blip r:embed="rId3"/>
          <a:stretch>
            <a:fillRect/>
          </a:stretch>
        </p:blipFill>
        <p:spPr>
          <a:xfrm>
            <a:off x="8491714" y="253770"/>
            <a:ext cx="3303202" cy="4533904"/>
          </a:xfrm>
          <a:prstGeom prst="roundRect">
            <a:avLst>
              <a:gd name="adj" fmla="val 5489"/>
            </a:avLst>
          </a:prstGeom>
        </p:spPr>
      </p:pic>
      <p:sp>
        <p:nvSpPr>
          <p:cNvPr id="4" name="TextBox 3">
            <a:extLst>
              <a:ext uri="{FF2B5EF4-FFF2-40B4-BE49-F238E27FC236}">
                <a16:creationId xmlns:a16="http://schemas.microsoft.com/office/drawing/2014/main" id="{E66E2782-9352-36F7-EDF8-FF3D15A7C34E}"/>
              </a:ext>
            </a:extLst>
          </p:cNvPr>
          <p:cNvSpPr txBox="1"/>
          <p:nvPr/>
        </p:nvSpPr>
        <p:spPr>
          <a:xfrm>
            <a:off x="324599" y="4337278"/>
            <a:ext cx="1138843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Product Sans" panose="020B0403030502040203" pitchFamily="34" charset="0"/>
              </a:rPr>
              <a:t>Instant Guidance – Provides real-time answers to neurodiversity-related questions (e.g., workplace rights, study tips).  </a:t>
            </a:r>
          </a:p>
          <a:p>
            <a:pPr marL="285750" indent="-285750">
              <a:buFont typeface="Arial" panose="020B0604020202020204" pitchFamily="34" charset="0"/>
              <a:buChar char="•"/>
            </a:pPr>
            <a:r>
              <a:rPr lang="en-US" sz="2000" dirty="0">
                <a:solidFill>
                  <a:schemeClr val="bg1"/>
                </a:solidFill>
                <a:latin typeface="Product Sans" panose="020B0403030502040203" pitchFamily="34" charset="0"/>
              </a:rPr>
              <a:t>Interview Prep** – Simulates practice interviews with ADHD/autism-friendly phrasing.  </a:t>
            </a:r>
          </a:p>
          <a:p>
            <a:pPr marL="285750" indent="-285750">
              <a:buFont typeface="Arial" panose="020B0604020202020204" pitchFamily="34" charset="0"/>
              <a:buChar char="•"/>
            </a:pPr>
            <a:r>
              <a:rPr lang="en-US" sz="2000" dirty="0">
                <a:solidFill>
                  <a:schemeClr val="bg1"/>
                </a:solidFill>
                <a:latin typeface="Product Sans" panose="020B0403030502040203" pitchFamily="34" charset="0"/>
              </a:rPr>
              <a:t>Resource Hub** – Directs users to tailored articles, job listings, or support communities.  </a:t>
            </a:r>
          </a:p>
          <a:p>
            <a:pPr marL="285750" indent="-285750">
              <a:buFont typeface="Arial" panose="020B0604020202020204" pitchFamily="34" charset="0"/>
              <a:buChar char="•"/>
            </a:pPr>
            <a:endParaRPr lang="en-US" sz="2000" dirty="0">
              <a:solidFill>
                <a:schemeClr val="bg1"/>
              </a:solidFill>
              <a:latin typeface="Product Sans" panose="020B0403030502040203" pitchFamily="34" charset="0"/>
            </a:endParaRPr>
          </a:p>
          <a:p>
            <a:pPr marL="285750" indent="-285750">
              <a:buFont typeface="Arial" panose="020B0604020202020204" pitchFamily="34" charset="0"/>
              <a:buChar char="•"/>
            </a:pPr>
            <a:r>
              <a:rPr lang="en-US" sz="2000" dirty="0">
                <a:solidFill>
                  <a:schemeClr val="bg1"/>
                </a:solidFill>
                <a:latin typeface="Product Sans" panose="020B0403030502040203" pitchFamily="34" charset="0"/>
              </a:rPr>
              <a:t>*(Bonus: Available 24/7 without social anxiety!)* 🤖💡</a:t>
            </a:r>
          </a:p>
        </p:txBody>
      </p:sp>
    </p:spTree>
    <p:extLst>
      <p:ext uri="{BB962C8B-B14F-4D97-AF65-F5344CB8AC3E}">
        <p14:creationId xmlns:p14="http://schemas.microsoft.com/office/powerpoint/2010/main" val="2162413229"/>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A15224E-113D-D55C-5CA0-3FD6654ABDF0}"/>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8594EBF5-0D3B-C62F-C9B8-7BC95FB2E965}"/>
              </a:ext>
            </a:extLst>
          </p:cNvPr>
          <p:cNvPicPr>
            <a:picLocks noChangeAspect="1"/>
          </p:cNvPicPr>
          <p:nvPr/>
        </p:nvPicPr>
        <p:blipFill>
          <a:blip r:embed="rId2"/>
          <a:stretch>
            <a:fillRect/>
          </a:stretch>
        </p:blipFill>
        <p:spPr>
          <a:xfrm>
            <a:off x="1430137" y="4860557"/>
            <a:ext cx="8705850" cy="5441157"/>
          </a:xfrm>
          <a:prstGeom prst="roundRect">
            <a:avLst>
              <a:gd name="adj" fmla="val 1480"/>
            </a:avLst>
          </a:prstGeom>
        </p:spPr>
      </p:pic>
      <p:sp>
        <p:nvSpPr>
          <p:cNvPr id="33" name="TextBox 32">
            <a:extLst>
              <a:ext uri="{FF2B5EF4-FFF2-40B4-BE49-F238E27FC236}">
                <a16:creationId xmlns:a16="http://schemas.microsoft.com/office/drawing/2014/main" id="{601B2706-EBDF-CF55-43CB-C342F8EF42B5}"/>
              </a:ext>
            </a:extLst>
          </p:cNvPr>
          <p:cNvSpPr txBox="1"/>
          <p:nvPr/>
        </p:nvSpPr>
        <p:spPr>
          <a:xfrm>
            <a:off x="3348672" y="10490281"/>
            <a:ext cx="4531927" cy="523220"/>
          </a:xfrm>
          <a:prstGeom prst="rect">
            <a:avLst/>
          </a:prstGeom>
          <a:noFill/>
        </p:spPr>
        <p:txBody>
          <a:bodyPr wrap="square" rtlCol="0">
            <a:spAutoFit/>
          </a:bodyPr>
          <a:lstStyle/>
          <a:p>
            <a:r>
              <a:rPr lang="en-US" sz="2800" dirty="0">
                <a:solidFill>
                  <a:schemeClr val="bg1"/>
                </a:solidFill>
                <a:latin typeface="Product Sans" panose="020B0403030502040203" pitchFamily="34" charset="0"/>
              </a:rPr>
              <a:t>Key Accessibility Settings</a:t>
            </a:r>
          </a:p>
        </p:txBody>
      </p:sp>
      <p:sp>
        <p:nvSpPr>
          <p:cNvPr id="34" name="TextBox 33">
            <a:extLst>
              <a:ext uri="{FF2B5EF4-FFF2-40B4-BE49-F238E27FC236}">
                <a16:creationId xmlns:a16="http://schemas.microsoft.com/office/drawing/2014/main" id="{25AC6170-DE47-821D-BCC6-EB44883DEB3B}"/>
              </a:ext>
            </a:extLst>
          </p:cNvPr>
          <p:cNvSpPr txBox="1"/>
          <p:nvPr/>
        </p:nvSpPr>
        <p:spPr>
          <a:xfrm>
            <a:off x="10354782" y="9390433"/>
            <a:ext cx="1837218" cy="461665"/>
          </a:xfrm>
          <a:prstGeom prst="rect">
            <a:avLst/>
          </a:prstGeom>
          <a:noFill/>
        </p:spPr>
        <p:txBody>
          <a:bodyPr wrap="square" rtlCol="0">
            <a:spAutoFit/>
          </a:bodyPr>
          <a:lstStyle/>
          <a:p>
            <a:r>
              <a:rPr lang="en-US" sz="2400" dirty="0">
                <a:solidFill>
                  <a:schemeClr val="bg1"/>
                </a:solidFill>
                <a:latin typeface="Product Sans" panose="020B0403030502040203" pitchFamily="34" charset="0"/>
              </a:rPr>
              <a:t>Chat Bot</a:t>
            </a:r>
          </a:p>
        </p:txBody>
      </p:sp>
      <p:sp>
        <p:nvSpPr>
          <p:cNvPr id="35" name="TextBox 34">
            <a:extLst>
              <a:ext uri="{FF2B5EF4-FFF2-40B4-BE49-F238E27FC236}">
                <a16:creationId xmlns:a16="http://schemas.microsoft.com/office/drawing/2014/main" id="{13249B67-7EC2-4241-1BAA-01BBFD1EF8B0}"/>
              </a:ext>
            </a:extLst>
          </p:cNvPr>
          <p:cNvSpPr txBox="1"/>
          <p:nvPr/>
        </p:nvSpPr>
        <p:spPr>
          <a:xfrm>
            <a:off x="7972520" y="4360013"/>
            <a:ext cx="962123"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Nav bar</a:t>
            </a:r>
          </a:p>
        </p:txBody>
      </p:sp>
      <p:sp>
        <p:nvSpPr>
          <p:cNvPr id="36" name="Right Brace 35">
            <a:extLst>
              <a:ext uri="{FF2B5EF4-FFF2-40B4-BE49-F238E27FC236}">
                <a16:creationId xmlns:a16="http://schemas.microsoft.com/office/drawing/2014/main" id="{2E72DD5E-9A10-B02F-EEE3-F21DB7AA7CF2}"/>
              </a:ext>
            </a:extLst>
          </p:cNvPr>
          <p:cNvSpPr/>
          <p:nvPr/>
        </p:nvSpPr>
        <p:spPr>
          <a:xfrm rot="5400000" flipV="1">
            <a:off x="5678338" y="8947856"/>
            <a:ext cx="262033" cy="2708105"/>
          </a:xfrm>
          <a:custGeom>
            <a:avLst/>
            <a:gdLst>
              <a:gd name="connsiteX0" fmla="*/ 0 w 262033"/>
              <a:gd name="connsiteY0" fmla="*/ 0 h 2708105"/>
              <a:gd name="connsiteX1" fmla="*/ 131017 w 262033"/>
              <a:gd name="connsiteY1" fmla="*/ 427276 h 2708105"/>
              <a:gd name="connsiteX2" fmla="*/ 131017 w 262033"/>
              <a:gd name="connsiteY2" fmla="*/ 926776 h 2708105"/>
              <a:gd name="connsiteX3" fmla="*/ 262034 w 262033"/>
              <a:gd name="connsiteY3" fmla="*/ 1354052 h 2708105"/>
              <a:gd name="connsiteX4" fmla="*/ 131017 w 262033"/>
              <a:gd name="connsiteY4" fmla="*/ 1781328 h 2708105"/>
              <a:gd name="connsiteX5" fmla="*/ 131017 w 262033"/>
              <a:gd name="connsiteY5" fmla="*/ 2280829 h 2708105"/>
              <a:gd name="connsiteX6" fmla="*/ 0 w 262033"/>
              <a:gd name="connsiteY6" fmla="*/ 2708105 h 2708105"/>
              <a:gd name="connsiteX7" fmla="*/ 0 w 262033"/>
              <a:gd name="connsiteY7" fmla="*/ 2166484 h 2708105"/>
              <a:gd name="connsiteX8" fmla="*/ 0 w 262033"/>
              <a:gd name="connsiteY8" fmla="*/ 1624863 h 2708105"/>
              <a:gd name="connsiteX9" fmla="*/ 0 w 262033"/>
              <a:gd name="connsiteY9" fmla="*/ 1137404 h 2708105"/>
              <a:gd name="connsiteX10" fmla="*/ 0 w 262033"/>
              <a:gd name="connsiteY10" fmla="*/ 622864 h 2708105"/>
              <a:gd name="connsiteX11" fmla="*/ 0 w 262033"/>
              <a:gd name="connsiteY11" fmla="*/ 0 h 2708105"/>
              <a:gd name="connsiteX0" fmla="*/ 0 w 262033"/>
              <a:gd name="connsiteY0" fmla="*/ 0 h 2708105"/>
              <a:gd name="connsiteX1" fmla="*/ 131017 w 262033"/>
              <a:gd name="connsiteY1" fmla="*/ 427276 h 2708105"/>
              <a:gd name="connsiteX2" fmla="*/ 131017 w 262033"/>
              <a:gd name="connsiteY2" fmla="*/ 926776 h 2708105"/>
              <a:gd name="connsiteX3" fmla="*/ 262034 w 262033"/>
              <a:gd name="connsiteY3" fmla="*/ 1354052 h 2708105"/>
              <a:gd name="connsiteX4" fmla="*/ 131017 w 262033"/>
              <a:gd name="connsiteY4" fmla="*/ 1781328 h 2708105"/>
              <a:gd name="connsiteX5" fmla="*/ 131017 w 262033"/>
              <a:gd name="connsiteY5" fmla="*/ 2280829 h 2708105"/>
              <a:gd name="connsiteX6" fmla="*/ 0 w 262033"/>
              <a:gd name="connsiteY6" fmla="*/ 2708105 h 270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033" h="2708105" stroke="0" extrusionOk="0">
                <a:moveTo>
                  <a:pt x="0" y="0"/>
                </a:moveTo>
                <a:cubicBezTo>
                  <a:pt x="89723" y="37765"/>
                  <a:pt x="145701" y="195289"/>
                  <a:pt x="131017" y="427276"/>
                </a:cubicBezTo>
                <a:cubicBezTo>
                  <a:pt x="184080" y="545827"/>
                  <a:pt x="106097" y="747316"/>
                  <a:pt x="131017" y="926776"/>
                </a:cubicBezTo>
                <a:cubicBezTo>
                  <a:pt x="136795" y="1174970"/>
                  <a:pt x="197923" y="1360524"/>
                  <a:pt x="262034" y="1354052"/>
                </a:cubicBezTo>
                <a:cubicBezTo>
                  <a:pt x="192459" y="1340541"/>
                  <a:pt x="122739" y="1550755"/>
                  <a:pt x="131017" y="1781328"/>
                </a:cubicBezTo>
                <a:cubicBezTo>
                  <a:pt x="144773" y="2001432"/>
                  <a:pt x="73537" y="2034887"/>
                  <a:pt x="131017" y="2280829"/>
                </a:cubicBezTo>
                <a:cubicBezTo>
                  <a:pt x="130823" y="2512163"/>
                  <a:pt x="78751" y="2705629"/>
                  <a:pt x="0" y="2708105"/>
                </a:cubicBezTo>
                <a:cubicBezTo>
                  <a:pt x="-29419" y="2494418"/>
                  <a:pt x="60054" y="2343077"/>
                  <a:pt x="0" y="2166484"/>
                </a:cubicBezTo>
                <a:cubicBezTo>
                  <a:pt x="-60054" y="1989891"/>
                  <a:pt x="34338" y="1874956"/>
                  <a:pt x="0" y="1624863"/>
                </a:cubicBezTo>
                <a:cubicBezTo>
                  <a:pt x="-34338" y="1374770"/>
                  <a:pt x="20507" y="1354282"/>
                  <a:pt x="0" y="1137404"/>
                </a:cubicBezTo>
                <a:cubicBezTo>
                  <a:pt x="-20507" y="920526"/>
                  <a:pt x="43625" y="728596"/>
                  <a:pt x="0" y="622864"/>
                </a:cubicBezTo>
                <a:cubicBezTo>
                  <a:pt x="-43625" y="517132"/>
                  <a:pt x="42946" y="275066"/>
                  <a:pt x="0" y="0"/>
                </a:cubicBezTo>
                <a:close/>
              </a:path>
              <a:path w="262033" h="2708105" fill="none" extrusionOk="0">
                <a:moveTo>
                  <a:pt x="0" y="0"/>
                </a:moveTo>
                <a:cubicBezTo>
                  <a:pt x="65777" y="9660"/>
                  <a:pt x="145168" y="143986"/>
                  <a:pt x="131017" y="427276"/>
                </a:cubicBezTo>
                <a:cubicBezTo>
                  <a:pt x="173469" y="609131"/>
                  <a:pt x="77655" y="700569"/>
                  <a:pt x="131017" y="926776"/>
                </a:cubicBezTo>
                <a:cubicBezTo>
                  <a:pt x="126394" y="1161245"/>
                  <a:pt x="183947" y="1371839"/>
                  <a:pt x="262034" y="1354052"/>
                </a:cubicBezTo>
                <a:cubicBezTo>
                  <a:pt x="231113" y="1346976"/>
                  <a:pt x="97746" y="1562153"/>
                  <a:pt x="131017" y="1781328"/>
                </a:cubicBezTo>
                <a:cubicBezTo>
                  <a:pt x="182284" y="1996749"/>
                  <a:pt x="93314" y="2098675"/>
                  <a:pt x="131017" y="2280829"/>
                </a:cubicBezTo>
                <a:cubicBezTo>
                  <a:pt x="137728" y="2509990"/>
                  <a:pt x="64963" y="2718492"/>
                  <a:pt x="0" y="2708105"/>
                </a:cubicBezTo>
              </a:path>
              <a:path w="262033" h="2708105" fill="none" stroke="0" extrusionOk="0">
                <a:moveTo>
                  <a:pt x="0" y="0"/>
                </a:moveTo>
                <a:cubicBezTo>
                  <a:pt x="94744" y="6532"/>
                  <a:pt x="111748" y="215285"/>
                  <a:pt x="131017" y="427276"/>
                </a:cubicBezTo>
                <a:cubicBezTo>
                  <a:pt x="182203" y="664029"/>
                  <a:pt x="120775" y="778354"/>
                  <a:pt x="131017" y="926776"/>
                </a:cubicBezTo>
                <a:cubicBezTo>
                  <a:pt x="116220" y="1152121"/>
                  <a:pt x="191590" y="1361052"/>
                  <a:pt x="262034" y="1354052"/>
                </a:cubicBezTo>
                <a:cubicBezTo>
                  <a:pt x="167209" y="1353843"/>
                  <a:pt x="134120" y="1576274"/>
                  <a:pt x="131017" y="1781328"/>
                </a:cubicBezTo>
                <a:cubicBezTo>
                  <a:pt x="132227" y="1920264"/>
                  <a:pt x="126869" y="2046997"/>
                  <a:pt x="131017" y="2280829"/>
                </a:cubicBezTo>
                <a:cubicBezTo>
                  <a:pt x="137918" y="2514262"/>
                  <a:pt x="73288" y="2698252"/>
                  <a:pt x="0" y="2708105"/>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163062"/>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2EF6B400-B5BB-087D-BF0F-21C832CF5E75}"/>
              </a:ext>
            </a:extLst>
          </p:cNvPr>
          <p:cNvSpPr/>
          <p:nvPr/>
        </p:nvSpPr>
        <p:spPr>
          <a:xfrm flipV="1">
            <a:off x="10010862" y="9448630"/>
            <a:ext cx="262033" cy="529938"/>
          </a:xfrm>
          <a:custGeom>
            <a:avLst/>
            <a:gdLst>
              <a:gd name="connsiteX0" fmla="*/ 0 w 262033"/>
              <a:gd name="connsiteY0" fmla="*/ 0 h 529938"/>
              <a:gd name="connsiteX1" fmla="*/ 131017 w 262033"/>
              <a:gd name="connsiteY1" fmla="*/ 77895 h 529938"/>
              <a:gd name="connsiteX2" fmla="*/ 131017 w 262033"/>
              <a:gd name="connsiteY2" fmla="*/ 187074 h 529938"/>
              <a:gd name="connsiteX3" fmla="*/ 262034 w 262033"/>
              <a:gd name="connsiteY3" fmla="*/ 264969 h 529938"/>
              <a:gd name="connsiteX4" fmla="*/ 131017 w 262033"/>
              <a:gd name="connsiteY4" fmla="*/ 342864 h 529938"/>
              <a:gd name="connsiteX5" fmla="*/ 131017 w 262033"/>
              <a:gd name="connsiteY5" fmla="*/ 452043 h 529938"/>
              <a:gd name="connsiteX6" fmla="*/ 0 w 262033"/>
              <a:gd name="connsiteY6" fmla="*/ 529938 h 529938"/>
              <a:gd name="connsiteX7" fmla="*/ 0 w 262033"/>
              <a:gd name="connsiteY7" fmla="*/ 0 h 529938"/>
              <a:gd name="connsiteX0" fmla="*/ 0 w 262033"/>
              <a:gd name="connsiteY0" fmla="*/ 0 h 529938"/>
              <a:gd name="connsiteX1" fmla="*/ 131017 w 262033"/>
              <a:gd name="connsiteY1" fmla="*/ 77895 h 529938"/>
              <a:gd name="connsiteX2" fmla="*/ 131017 w 262033"/>
              <a:gd name="connsiteY2" fmla="*/ 187074 h 529938"/>
              <a:gd name="connsiteX3" fmla="*/ 262034 w 262033"/>
              <a:gd name="connsiteY3" fmla="*/ 264969 h 529938"/>
              <a:gd name="connsiteX4" fmla="*/ 131017 w 262033"/>
              <a:gd name="connsiteY4" fmla="*/ 342864 h 529938"/>
              <a:gd name="connsiteX5" fmla="*/ 131017 w 262033"/>
              <a:gd name="connsiteY5" fmla="*/ 452043 h 529938"/>
              <a:gd name="connsiteX6" fmla="*/ 0 w 262033"/>
              <a:gd name="connsiteY6" fmla="*/ 529938 h 52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033" h="529938" stroke="0" extrusionOk="0">
                <a:moveTo>
                  <a:pt x="0" y="0"/>
                </a:moveTo>
                <a:cubicBezTo>
                  <a:pt x="73608" y="2716"/>
                  <a:pt x="137015" y="36505"/>
                  <a:pt x="131017" y="77895"/>
                </a:cubicBezTo>
                <a:cubicBezTo>
                  <a:pt x="136599" y="117716"/>
                  <a:pt x="124467" y="146816"/>
                  <a:pt x="131017" y="187074"/>
                </a:cubicBezTo>
                <a:cubicBezTo>
                  <a:pt x="131940" y="232045"/>
                  <a:pt x="194921" y="269086"/>
                  <a:pt x="262034" y="264969"/>
                </a:cubicBezTo>
                <a:cubicBezTo>
                  <a:pt x="190297" y="261952"/>
                  <a:pt x="126367" y="302881"/>
                  <a:pt x="131017" y="342864"/>
                </a:cubicBezTo>
                <a:cubicBezTo>
                  <a:pt x="136526" y="364888"/>
                  <a:pt x="124060" y="430124"/>
                  <a:pt x="131017" y="452043"/>
                </a:cubicBezTo>
                <a:cubicBezTo>
                  <a:pt x="130540" y="483622"/>
                  <a:pt x="74687" y="529036"/>
                  <a:pt x="0" y="529938"/>
                </a:cubicBezTo>
                <a:cubicBezTo>
                  <a:pt x="-50520" y="415395"/>
                  <a:pt x="49882" y="195847"/>
                  <a:pt x="0" y="0"/>
                </a:cubicBezTo>
                <a:close/>
              </a:path>
              <a:path w="262033" h="529938" fill="none" extrusionOk="0">
                <a:moveTo>
                  <a:pt x="0" y="0"/>
                </a:moveTo>
                <a:cubicBezTo>
                  <a:pt x="66449" y="2957"/>
                  <a:pt x="130905" y="30567"/>
                  <a:pt x="131017" y="77895"/>
                </a:cubicBezTo>
                <a:cubicBezTo>
                  <a:pt x="138532" y="131831"/>
                  <a:pt x="129097" y="145488"/>
                  <a:pt x="131017" y="187074"/>
                </a:cubicBezTo>
                <a:cubicBezTo>
                  <a:pt x="129403" y="232448"/>
                  <a:pt x="187091" y="269625"/>
                  <a:pt x="262034" y="264969"/>
                </a:cubicBezTo>
                <a:cubicBezTo>
                  <a:pt x="181940" y="271759"/>
                  <a:pt x="136359" y="291548"/>
                  <a:pt x="131017" y="342864"/>
                </a:cubicBezTo>
                <a:cubicBezTo>
                  <a:pt x="135675" y="371330"/>
                  <a:pt x="125281" y="412767"/>
                  <a:pt x="131017" y="452043"/>
                </a:cubicBezTo>
                <a:cubicBezTo>
                  <a:pt x="143146" y="496470"/>
                  <a:pt x="79299" y="527905"/>
                  <a:pt x="0" y="529938"/>
                </a:cubicBezTo>
              </a:path>
              <a:path w="262033" h="529938" fill="none" stroke="0" extrusionOk="0">
                <a:moveTo>
                  <a:pt x="0" y="0"/>
                </a:moveTo>
                <a:cubicBezTo>
                  <a:pt x="73544" y="837"/>
                  <a:pt x="130788" y="42355"/>
                  <a:pt x="131017" y="77895"/>
                </a:cubicBezTo>
                <a:cubicBezTo>
                  <a:pt x="138905" y="103212"/>
                  <a:pt x="119089" y="143345"/>
                  <a:pt x="131017" y="187074"/>
                </a:cubicBezTo>
                <a:cubicBezTo>
                  <a:pt x="111836" y="224379"/>
                  <a:pt x="186011" y="260308"/>
                  <a:pt x="262034" y="264969"/>
                </a:cubicBezTo>
                <a:cubicBezTo>
                  <a:pt x="197931" y="272120"/>
                  <a:pt x="125516" y="290134"/>
                  <a:pt x="131017" y="342864"/>
                </a:cubicBezTo>
                <a:cubicBezTo>
                  <a:pt x="140483" y="379593"/>
                  <a:pt x="124823" y="419953"/>
                  <a:pt x="131017" y="452043"/>
                </a:cubicBezTo>
                <a:cubicBezTo>
                  <a:pt x="138485" y="513371"/>
                  <a:pt x="87756" y="517561"/>
                  <a:pt x="0" y="529938"/>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29727"/>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ight Brace 37">
            <a:extLst>
              <a:ext uri="{FF2B5EF4-FFF2-40B4-BE49-F238E27FC236}">
                <a16:creationId xmlns:a16="http://schemas.microsoft.com/office/drawing/2014/main" id="{F69EA3C8-9FA1-41CB-7FE8-07A71DD45DFA}"/>
              </a:ext>
            </a:extLst>
          </p:cNvPr>
          <p:cNvSpPr/>
          <p:nvPr/>
        </p:nvSpPr>
        <p:spPr>
          <a:xfrm rot="16200000">
            <a:off x="8312981" y="3293694"/>
            <a:ext cx="262033" cy="3133728"/>
          </a:xfrm>
          <a:custGeom>
            <a:avLst/>
            <a:gdLst>
              <a:gd name="connsiteX0" fmla="*/ 0 w 262033"/>
              <a:gd name="connsiteY0" fmla="*/ 0 h 3133728"/>
              <a:gd name="connsiteX1" fmla="*/ 131017 w 262033"/>
              <a:gd name="connsiteY1" fmla="*/ 427276 h 3133728"/>
              <a:gd name="connsiteX2" fmla="*/ 131017 w 262033"/>
              <a:gd name="connsiteY2" fmla="*/ 790555 h 3133728"/>
              <a:gd name="connsiteX3" fmla="*/ 131017 w 262033"/>
              <a:gd name="connsiteY3" fmla="*/ 1139588 h 3133728"/>
              <a:gd name="connsiteX4" fmla="*/ 262034 w 262033"/>
              <a:gd name="connsiteY4" fmla="*/ 1566864 h 3133728"/>
              <a:gd name="connsiteX5" fmla="*/ 131017 w 262033"/>
              <a:gd name="connsiteY5" fmla="*/ 1994140 h 3133728"/>
              <a:gd name="connsiteX6" fmla="*/ 131017 w 262033"/>
              <a:gd name="connsiteY6" fmla="*/ 2364542 h 3133728"/>
              <a:gd name="connsiteX7" fmla="*/ 131017 w 262033"/>
              <a:gd name="connsiteY7" fmla="*/ 2706452 h 3133728"/>
              <a:gd name="connsiteX8" fmla="*/ 0 w 262033"/>
              <a:gd name="connsiteY8" fmla="*/ 3133728 h 3133728"/>
              <a:gd name="connsiteX9" fmla="*/ 0 w 262033"/>
              <a:gd name="connsiteY9" fmla="*/ 2548765 h 3133728"/>
              <a:gd name="connsiteX10" fmla="*/ 0 w 262033"/>
              <a:gd name="connsiteY10" fmla="*/ 2057815 h 3133728"/>
              <a:gd name="connsiteX11" fmla="*/ 0 w 262033"/>
              <a:gd name="connsiteY11" fmla="*/ 1629539 h 3133728"/>
              <a:gd name="connsiteX12" fmla="*/ 0 w 262033"/>
              <a:gd name="connsiteY12" fmla="*/ 1044576 h 3133728"/>
              <a:gd name="connsiteX13" fmla="*/ 0 w 262033"/>
              <a:gd name="connsiteY13" fmla="*/ 490951 h 3133728"/>
              <a:gd name="connsiteX14" fmla="*/ 0 w 262033"/>
              <a:gd name="connsiteY14" fmla="*/ 0 h 3133728"/>
              <a:gd name="connsiteX0" fmla="*/ 0 w 262033"/>
              <a:gd name="connsiteY0" fmla="*/ 0 h 3133728"/>
              <a:gd name="connsiteX1" fmla="*/ 131017 w 262033"/>
              <a:gd name="connsiteY1" fmla="*/ 427276 h 3133728"/>
              <a:gd name="connsiteX2" fmla="*/ 131017 w 262033"/>
              <a:gd name="connsiteY2" fmla="*/ 769186 h 3133728"/>
              <a:gd name="connsiteX3" fmla="*/ 131017 w 262033"/>
              <a:gd name="connsiteY3" fmla="*/ 1139588 h 3133728"/>
              <a:gd name="connsiteX4" fmla="*/ 262034 w 262033"/>
              <a:gd name="connsiteY4" fmla="*/ 1566864 h 3133728"/>
              <a:gd name="connsiteX5" fmla="*/ 131017 w 262033"/>
              <a:gd name="connsiteY5" fmla="*/ 1994140 h 3133728"/>
              <a:gd name="connsiteX6" fmla="*/ 131017 w 262033"/>
              <a:gd name="connsiteY6" fmla="*/ 2343173 h 3133728"/>
              <a:gd name="connsiteX7" fmla="*/ 131017 w 262033"/>
              <a:gd name="connsiteY7" fmla="*/ 2706452 h 3133728"/>
              <a:gd name="connsiteX8" fmla="*/ 0 w 262033"/>
              <a:gd name="connsiteY8" fmla="*/ 3133728 h 31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3" h="3133728" stroke="0" extrusionOk="0">
                <a:moveTo>
                  <a:pt x="0" y="0"/>
                </a:moveTo>
                <a:cubicBezTo>
                  <a:pt x="89723" y="37765"/>
                  <a:pt x="145701" y="195289"/>
                  <a:pt x="131017" y="427276"/>
                </a:cubicBezTo>
                <a:cubicBezTo>
                  <a:pt x="152810" y="584189"/>
                  <a:pt x="93561" y="615503"/>
                  <a:pt x="131017" y="790555"/>
                </a:cubicBezTo>
                <a:cubicBezTo>
                  <a:pt x="168473" y="965607"/>
                  <a:pt x="94698" y="1024296"/>
                  <a:pt x="131017" y="1139588"/>
                </a:cubicBezTo>
                <a:cubicBezTo>
                  <a:pt x="129122" y="1385291"/>
                  <a:pt x="180376" y="1570859"/>
                  <a:pt x="262034" y="1566864"/>
                </a:cubicBezTo>
                <a:cubicBezTo>
                  <a:pt x="220728" y="1565127"/>
                  <a:pt x="145302" y="1812716"/>
                  <a:pt x="131017" y="1994140"/>
                </a:cubicBezTo>
                <a:cubicBezTo>
                  <a:pt x="154994" y="2160612"/>
                  <a:pt x="122145" y="2219270"/>
                  <a:pt x="131017" y="2364542"/>
                </a:cubicBezTo>
                <a:cubicBezTo>
                  <a:pt x="139889" y="2509814"/>
                  <a:pt x="95673" y="2562318"/>
                  <a:pt x="131017" y="2706452"/>
                </a:cubicBezTo>
                <a:cubicBezTo>
                  <a:pt x="130302" y="2945961"/>
                  <a:pt x="62042" y="3137619"/>
                  <a:pt x="0" y="3133728"/>
                </a:cubicBezTo>
                <a:cubicBezTo>
                  <a:pt x="-50156" y="2851782"/>
                  <a:pt x="31205" y="2712150"/>
                  <a:pt x="0" y="2548765"/>
                </a:cubicBezTo>
                <a:cubicBezTo>
                  <a:pt x="-31205" y="2385380"/>
                  <a:pt x="24982" y="2211512"/>
                  <a:pt x="0" y="2057815"/>
                </a:cubicBezTo>
                <a:cubicBezTo>
                  <a:pt x="-24982" y="1904118"/>
                  <a:pt x="41055" y="1745792"/>
                  <a:pt x="0" y="1629539"/>
                </a:cubicBezTo>
                <a:cubicBezTo>
                  <a:pt x="-41055" y="1513286"/>
                  <a:pt x="21576" y="1266270"/>
                  <a:pt x="0" y="1044576"/>
                </a:cubicBezTo>
                <a:cubicBezTo>
                  <a:pt x="-21576" y="822882"/>
                  <a:pt x="35807" y="633492"/>
                  <a:pt x="0" y="490951"/>
                </a:cubicBezTo>
                <a:cubicBezTo>
                  <a:pt x="-35807" y="348411"/>
                  <a:pt x="25516" y="137729"/>
                  <a:pt x="0" y="0"/>
                </a:cubicBezTo>
                <a:close/>
              </a:path>
              <a:path w="262033" h="3133728" fill="none" extrusionOk="0">
                <a:moveTo>
                  <a:pt x="0" y="0"/>
                </a:moveTo>
                <a:cubicBezTo>
                  <a:pt x="39088" y="16803"/>
                  <a:pt x="92753" y="161357"/>
                  <a:pt x="131017" y="427276"/>
                </a:cubicBezTo>
                <a:cubicBezTo>
                  <a:pt x="137757" y="586773"/>
                  <a:pt x="90761" y="639901"/>
                  <a:pt x="131017" y="769186"/>
                </a:cubicBezTo>
                <a:cubicBezTo>
                  <a:pt x="171273" y="898471"/>
                  <a:pt x="101869" y="982215"/>
                  <a:pt x="131017" y="1139588"/>
                </a:cubicBezTo>
                <a:cubicBezTo>
                  <a:pt x="137005" y="1380705"/>
                  <a:pt x="192484" y="1560167"/>
                  <a:pt x="262034" y="1566864"/>
                </a:cubicBezTo>
                <a:cubicBezTo>
                  <a:pt x="195914" y="1563621"/>
                  <a:pt x="100704" y="1768010"/>
                  <a:pt x="131017" y="1994140"/>
                </a:cubicBezTo>
                <a:cubicBezTo>
                  <a:pt x="141016" y="2137583"/>
                  <a:pt x="91725" y="2205027"/>
                  <a:pt x="131017" y="2343173"/>
                </a:cubicBezTo>
                <a:cubicBezTo>
                  <a:pt x="170309" y="2481319"/>
                  <a:pt x="104717" y="2567117"/>
                  <a:pt x="131017" y="2706452"/>
                </a:cubicBezTo>
                <a:cubicBezTo>
                  <a:pt x="140084" y="2944743"/>
                  <a:pt x="80714" y="3129410"/>
                  <a:pt x="0" y="3133728"/>
                </a:cubicBezTo>
              </a:path>
              <a:path w="262033" h="3133728" fill="none" stroke="0" extrusionOk="0">
                <a:moveTo>
                  <a:pt x="0" y="0"/>
                </a:moveTo>
                <a:cubicBezTo>
                  <a:pt x="23787" y="-34905"/>
                  <a:pt x="136847" y="212611"/>
                  <a:pt x="131017" y="427276"/>
                </a:cubicBezTo>
                <a:cubicBezTo>
                  <a:pt x="165709" y="578259"/>
                  <a:pt x="90232" y="664166"/>
                  <a:pt x="131017" y="797678"/>
                </a:cubicBezTo>
                <a:cubicBezTo>
                  <a:pt x="171802" y="931190"/>
                  <a:pt x="121811" y="1062075"/>
                  <a:pt x="131017" y="1139588"/>
                </a:cubicBezTo>
                <a:cubicBezTo>
                  <a:pt x="109830" y="1373262"/>
                  <a:pt x="178679" y="1582903"/>
                  <a:pt x="262034" y="1566864"/>
                </a:cubicBezTo>
                <a:cubicBezTo>
                  <a:pt x="175944" y="1591607"/>
                  <a:pt x="103390" y="1782416"/>
                  <a:pt x="131017" y="1994140"/>
                </a:cubicBezTo>
                <a:cubicBezTo>
                  <a:pt x="171746" y="2079096"/>
                  <a:pt x="105781" y="2212524"/>
                  <a:pt x="131017" y="2350296"/>
                </a:cubicBezTo>
                <a:cubicBezTo>
                  <a:pt x="156253" y="2488068"/>
                  <a:pt x="93552" y="2542923"/>
                  <a:pt x="131017" y="2706452"/>
                </a:cubicBezTo>
                <a:cubicBezTo>
                  <a:pt x="125289" y="2960217"/>
                  <a:pt x="78135" y="3132742"/>
                  <a:pt x="0" y="3133728"/>
                </a:cubicBezTo>
              </a:path>
            </a:pathLst>
          </a:custGeom>
          <a:ln>
            <a:solidFill>
              <a:schemeClr val="bg1"/>
            </a:solidFill>
            <a:prstDash val="sysDash"/>
            <a:extLst>
              <a:ext uri="{C807C97D-BFC1-408E-A445-0C87EB9F89A2}">
                <ask:lineSketchStyleProps xmlns:ask="http://schemas.microsoft.com/office/drawing/2018/sketchyshapes" sd="3559321221">
                  <a:prstGeom prst="rightBrace">
                    <a:avLst>
                      <a:gd name="adj1" fmla="val 163062"/>
                      <a:gd name="adj2" fmla="val 50000"/>
                    </a:avLst>
                  </a:prstGeom>
                  <ask:type>
                    <ask:lineSketchScribbl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3CA74D6D-22B2-BF9A-5C18-1B02F928997A}"/>
              </a:ext>
            </a:extLst>
          </p:cNvPr>
          <p:cNvSpPr/>
          <p:nvPr/>
        </p:nvSpPr>
        <p:spPr>
          <a:xfrm>
            <a:off x="3539752" y="7581136"/>
            <a:ext cx="2217019" cy="1297004"/>
          </a:xfrm>
          <a:custGeom>
            <a:avLst/>
            <a:gdLst>
              <a:gd name="connsiteX0" fmla="*/ 0 w 2217019"/>
              <a:gd name="connsiteY0" fmla="*/ 216172 h 1297004"/>
              <a:gd name="connsiteX1" fmla="*/ 216172 w 2217019"/>
              <a:gd name="connsiteY1" fmla="*/ 0 h 1297004"/>
              <a:gd name="connsiteX2" fmla="*/ 793217 w 2217019"/>
              <a:gd name="connsiteY2" fmla="*/ 0 h 1297004"/>
              <a:gd name="connsiteX3" fmla="*/ 1334568 w 2217019"/>
              <a:gd name="connsiteY3" fmla="*/ 0 h 1297004"/>
              <a:gd name="connsiteX4" fmla="*/ 2000847 w 2217019"/>
              <a:gd name="connsiteY4" fmla="*/ 0 h 1297004"/>
              <a:gd name="connsiteX5" fmla="*/ 2217019 w 2217019"/>
              <a:gd name="connsiteY5" fmla="*/ 216172 h 1297004"/>
              <a:gd name="connsiteX6" fmla="*/ 2217019 w 2217019"/>
              <a:gd name="connsiteY6" fmla="*/ 657149 h 1297004"/>
              <a:gd name="connsiteX7" fmla="*/ 2217019 w 2217019"/>
              <a:gd name="connsiteY7" fmla="*/ 1080832 h 1297004"/>
              <a:gd name="connsiteX8" fmla="*/ 2000847 w 2217019"/>
              <a:gd name="connsiteY8" fmla="*/ 1297004 h 1297004"/>
              <a:gd name="connsiteX9" fmla="*/ 1441649 w 2217019"/>
              <a:gd name="connsiteY9" fmla="*/ 1297004 h 1297004"/>
              <a:gd name="connsiteX10" fmla="*/ 900297 w 2217019"/>
              <a:gd name="connsiteY10" fmla="*/ 1297004 h 1297004"/>
              <a:gd name="connsiteX11" fmla="*/ 216172 w 2217019"/>
              <a:gd name="connsiteY11" fmla="*/ 1297004 h 1297004"/>
              <a:gd name="connsiteX12" fmla="*/ 0 w 2217019"/>
              <a:gd name="connsiteY12" fmla="*/ 1080832 h 1297004"/>
              <a:gd name="connsiteX13" fmla="*/ 0 w 2217019"/>
              <a:gd name="connsiteY13" fmla="*/ 674442 h 1297004"/>
              <a:gd name="connsiteX14" fmla="*/ 0 w 2217019"/>
              <a:gd name="connsiteY14" fmla="*/ 216172 h 12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7019" h="1297004" extrusionOk="0">
                <a:moveTo>
                  <a:pt x="0" y="216172"/>
                </a:moveTo>
                <a:cubicBezTo>
                  <a:pt x="927" y="92095"/>
                  <a:pt x="98799" y="1820"/>
                  <a:pt x="216172" y="0"/>
                </a:cubicBezTo>
                <a:cubicBezTo>
                  <a:pt x="438430" y="-9591"/>
                  <a:pt x="624310" y="25636"/>
                  <a:pt x="793217" y="0"/>
                </a:cubicBezTo>
                <a:cubicBezTo>
                  <a:pt x="962125" y="-25636"/>
                  <a:pt x="1223518" y="36613"/>
                  <a:pt x="1334568" y="0"/>
                </a:cubicBezTo>
                <a:cubicBezTo>
                  <a:pt x="1445618" y="-36613"/>
                  <a:pt x="1725922" y="62589"/>
                  <a:pt x="2000847" y="0"/>
                </a:cubicBezTo>
                <a:cubicBezTo>
                  <a:pt x="2135768" y="29790"/>
                  <a:pt x="2225221" y="85638"/>
                  <a:pt x="2217019" y="216172"/>
                </a:cubicBezTo>
                <a:cubicBezTo>
                  <a:pt x="2220626" y="332899"/>
                  <a:pt x="2205315" y="497036"/>
                  <a:pt x="2217019" y="657149"/>
                </a:cubicBezTo>
                <a:cubicBezTo>
                  <a:pt x="2228723" y="817262"/>
                  <a:pt x="2185414" y="921089"/>
                  <a:pt x="2217019" y="1080832"/>
                </a:cubicBezTo>
                <a:cubicBezTo>
                  <a:pt x="2239923" y="1173797"/>
                  <a:pt x="2123006" y="1266928"/>
                  <a:pt x="2000847" y="1297004"/>
                </a:cubicBezTo>
                <a:cubicBezTo>
                  <a:pt x="1829876" y="1297453"/>
                  <a:pt x="1719534" y="1286905"/>
                  <a:pt x="1441649" y="1297004"/>
                </a:cubicBezTo>
                <a:cubicBezTo>
                  <a:pt x="1163764" y="1307103"/>
                  <a:pt x="1169135" y="1289723"/>
                  <a:pt x="900297" y="1297004"/>
                </a:cubicBezTo>
                <a:cubicBezTo>
                  <a:pt x="631459" y="1304285"/>
                  <a:pt x="426379" y="1243588"/>
                  <a:pt x="216172" y="1297004"/>
                </a:cubicBezTo>
                <a:cubicBezTo>
                  <a:pt x="98268" y="1268159"/>
                  <a:pt x="22636" y="1215723"/>
                  <a:pt x="0" y="1080832"/>
                </a:cubicBezTo>
                <a:cubicBezTo>
                  <a:pt x="-27147" y="982653"/>
                  <a:pt x="545" y="860097"/>
                  <a:pt x="0" y="674442"/>
                </a:cubicBezTo>
                <a:cubicBezTo>
                  <a:pt x="-545" y="488787"/>
                  <a:pt x="31285" y="316253"/>
                  <a:pt x="0" y="216172"/>
                </a:cubicBezTo>
                <a:close/>
              </a:path>
            </a:pathLst>
          </a:custGeom>
          <a:noFill/>
          <a:ln>
            <a:solidFill>
              <a:schemeClr val="bg1"/>
            </a:solidFill>
            <a:prstDash val="sysDash"/>
            <a:extLst>
              <a:ext uri="{C807C97D-BFC1-408E-A445-0C87EB9F89A2}">
                <ask:lineSketchStyleProps xmlns:ask="http://schemas.microsoft.com/office/drawing/2018/sketchyshapes" sd="3476545289">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42CA3F4-9DAD-4D3B-CA95-3A056CCCABF1}"/>
              </a:ext>
            </a:extLst>
          </p:cNvPr>
          <p:cNvSpPr/>
          <p:nvPr/>
        </p:nvSpPr>
        <p:spPr>
          <a:xfrm>
            <a:off x="5809354" y="7581136"/>
            <a:ext cx="2217019" cy="1297004"/>
          </a:xfrm>
          <a:custGeom>
            <a:avLst/>
            <a:gdLst>
              <a:gd name="connsiteX0" fmla="*/ 0 w 2217019"/>
              <a:gd name="connsiteY0" fmla="*/ 216172 h 1297004"/>
              <a:gd name="connsiteX1" fmla="*/ 216172 w 2217019"/>
              <a:gd name="connsiteY1" fmla="*/ 0 h 1297004"/>
              <a:gd name="connsiteX2" fmla="*/ 793217 w 2217019"/>
              <a:gd name="connsiteY2" fmla="*/ 0 h 1297004"/>
              <a:gd name="connsiteX3" fmla="*/ 1388109 w 2217019"/>
              <a:gd name="connsiteY3" fmla="*/ 0 h 1297004"/>
              <a:gd name="connsiteX4" fmla="*/ 2000847 w 2217019"/>
              <a:gd name="connsiteY4" fmla="*/ 0 h 1297004"/>
              <a:gd name="connsiteX5" fmla="*/ 2217019 w 2217019"/>
              <a:gd name="connsiteY5" fmla="*/ 216172 h 1297004"/>
              <a:gd name="connsiteX6" fmla="*/ 2217019 w 2217019"/>
              <a:gd name="connsiteY6" fmla="*/ 648502 h 1297004"/>
              <a:gd name="connsiteX7" fmla="*/ 2217019 w 2217019"/>
              <a:gd name="connsiteY7" fmla="*/ 1080832 h 1297004"/>
              <a:gd name="connsiteX8" fmla="*/ 2000847 w 2217019"/>
              <a:gd name="connsiteY8" fmla="*/ 1297004 h 1297004"/>
              <a:gd name="connsiteX9" fmla="*/ 1423802 w 2217019"/>
              <a:gd name="connsiteY9" fmla="*/ 1297004 h 1297004"/>
              <a:gd name="connsiteX10" fmla="*/ 811064 w 2217019"/>
              <a:gd name="connsiteY10" fmla="*/ 1297004 h 1297004"/>
              <a:gd name="connsiteX11" fmla="*/ 216172 w 2217019"/>
              <a:gd name="connsiteY11" fmla="*/ 1297004 h 1297004"/>
              <a:gd name="connsiteX12" fmla="*/ 0 w 2217019"/>
              <a:gd name="connsiteY12" fmla="*/ 1080832 h 1297004"/>
              <a:gd name="connsiteX13" fmla="*/ 0 w 2217019"/>
              <a:gd name="connsiteY13" fmla="*/ 665795 h 1297004"/>
              <a:gd name="connsiteX14" fmla="*/ 0 w 2217019"/>
              <a:gd name="connsiteY14" fmla="*/ 216172 h 12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7019" h="1297004" extrusionOk="0">
                <a:moveTo>
                  <a:pt x="0" y="216172"/>
                </a:moveTo>
                <a:cubicBezTo>
                  <a:pt x="16676" y="107684"/>
                  <a:pt x="125687" y="7011"/>
                  <a:pt x="216172" y="0"/>
                </a:cubicBezTo>
                <a:cubicBezTo>
                  <a:pt x="350391" y="-38818"/>
                  <a:pt x="572687" y="55157"/>
                  <a:pt x="793217" y="0"/>
                </a:cubicBezTo>
                <a:cubicBezTo>
                  <a:pt x="1013748" y="-55157"/>
                  <a:pt x="1257563" y="26124"/>
                  <a:pt x="1388109" y="0"/>
                </a:cubicBezTo>
                <a:cubicBezTo>
                  <a:pt x="1518655" y="-26124"/>
                  <a:pt x="1811865" y="73033"/>
                  <a:pt x="2000847" y="0"/>
                </a:cubicBezTo>
                <a:cubicBezTo>
                  <a:pt x="2124500" y="-35133"/>
                  <a:pt x="2201647" y="93711"/>
                  <a:pt x="2217019" y="216172"/>
                </a:cubicBezTo>
                <a:cubicBezTo>
                  <a:pt x="2241744" y="398131"/>
                  <a:pt x="2197782" y="540259"/>
                  <a:pt x="2217019" y="648502"/>
                </a:cubicBezTo>
                <a:cubicBezTo>
                  <a:pt x="2236256" y="756745"/>
                  <a:pt x="2183629" y="869260"/>
                  <a:pt x="2217019" y="1080832"/>
                </a:cubicBezTo>
                <a:cubicBezTo>
                  <a:pt x="2244141" y="1198368"/>
                  <a:pt x="2127642" y="1298478"/>
                  <a:pt x="2000847" y="1297004"/>
                </a:cubicBezTo>
                <a:cubicBezTo>
                  <a:pt x="1748375" y="1347931"/>
                  <a:pt x="1692224" y="1245305"/>
                  <a:pt x="1423802" y="1297004"/>
                </a:cubicBezTo>
                <a:cubicBezTo>
                  <a:pt x="1155380" y="1348703"/>
                  <a:pt x="953004" y="1263545"/>
                  <a:pt x="811064" y="1297004"/>
                </a:cubicBezTo>
                <a:cubicBezTo>
                  <a:pt x="669124" y="1330463"/>
                  <a:pt x="418023" y="1263867"/>
                  <a:pt x="216172" y="1297004"/>
                </a:cubicBezTo>
                <a:cubicBezTo>
                  <a:pt x="111200" y="1284700"/>
                  <a:pt x="1185" y="1174815"/>
                  <a:pt x="0" y="1080832"/>
                </a:cubicBezTo>
                <a:cubicBezTo>
                  <a:pt x="-12277" y="953259"/>
                  <a:pt x="8942" y="867433"/>
                  <a:pt x="0" y="665795"/>
                </a:cubicBezTo>
                <a:cubicBezTo>
                  <a:pt x="-8942" y="464157"/>
                  <a:pt x="7775" y="433482"/>
                  <a:pt x="0" y="216172"/>
                </a:cubicBezTo>
                <a:close/>
              </a:path>
            </a:pathLst>
          </a:custGeom>
          <a:noFill/>
          <a:ln>
            <a:solidFill>
              <a:schemeClr val="bg1"/>
            </a:solidFill>
            <a:prstDash val="sysDash"/>
            <a:extLst>
              <a:ext uri="{C807C97D-BFC1-408E-A445-0C87EB9F89A2}">
                <ask:lineSketchStyleProps xmlns:ask="http://schemas.microsoft.com/office/drawing/2018/sketchyshapes" sd="350126072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A842974-A3AD-872A-BA50-40A1EEA08213}"/>
              </a:ext>
            </a:extLst>
          </p:cNvPr>
          <p:cNvSpPr txBox="1"/>
          <p:nvPr/>
        </p:nvSpPr>
        <p:spPr>
          <a:xfrm>
            <a:off x="4422656" y="8878140"/>
            <a:ext cx="1241045"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Our Vision</a:t>
            </a:r>
          </a:p>
        </p:txBody>
      </p:sp>
      <p:sp>
        <p:nvSpPr>
          <p:cNvPr id="42" name="TextBox 41">
            <a:extLst>
              <a:ext uri="{FF2B5EF4-FFF2-40B4-BE49-F238E27FC236}">
                <a16:creationId xmlns:a16="http://schemas.microsoft.com/office/drawing/2014/main" id="{EFC45277-2227-FC49-D439-E9DDCAD860BE}"/>
              </a:ext>
            </a:extLst>
          </p:cNvPr>
          <p:cNvSpPr txBox="1"/>
          <p:nvPr/>
        </p:nvSpPr>
        <p:spPr>
          <a:xfrm>
            <a:off x="6546605" y="8878140"/>
            <a:ext cx="1393330" cy="369332"/>
          </a:xfrm>
          <a:prstGeom prst="rect">
            <a:avLst/>
          </a:prstGeom>
          <a:noFill/>
        </p:spPr>
        <p:txBody>
          <a:bodyPr wrap="square" rtlCol="0">
            <a:spAutoFit/>
          </a:bodyPr>
          <a:lstStyle/>
          <a:p>
            <a:r>
              <a:rPr lang="en-US" dirty="0">
                <a:solidFill>
                  <a:schemeClr val="bg1"/>
                </a:solidFill>
                <a:latin typeface="Product Sans" panose="020B0403030502040203" pitchFamily="34" charset="0"/>
              </a:rPr>
              <a:t>Our Mission</a:t>
            </a:r>
          </a:p>
        </p:txBody>
      </p:sp>
      <p:sp>
        <p:nvSpPr>
          <p:cNvPr id="43" name="Rounded Rectangle 42">
            <a:extLst>
              <a:ext uri="{FF2B5EF4-FFF2-40B4-BE49-F238E27FC236}">
                <a16:creationId xmlns:a16="http://schemas.microsoft.com/office/drawing/2014/main" id="{8AFBF1C8-7236-9ABF-A525-F14E9419EDD9}"/>
              </a:ext>
            </a:extLst>
          </p:cNvPr>
          <p:cNvSpPr/>
          <p:nvPr/>
        </p:nvSpPr>
        <p:spPr>
          <a:xfrm>
            <a:off x="5371581" y="7250183"/>
            <a:ext cx="807721" cy="262033"/>
          </a:xfrm>
          <a:custGeom>
            <a:avLst/>
            <a:gdLst>
              <a:gd name="connsiteX0" fmla="*/ 0 w 807721"/>
              <a:gd name="connsiteY0" fmla="*/ 131017 h 262033"/>
              <a:gd name="connsiteX1" fmla="*/ 131017 w 807721"/>
              <a:gd name="connsiteY1" fmla="*/ 0 h 262033"/>
              <a:gd name="connsiteX2" fmla="*/ 676705 w 807721"/>
              <a:gd name="connsiteY2" fmla="*/ 0 h 262033"/>
              <a:gd name="connsiteX3" fmla="*/ 807722 w 807721"/>
              <a:gd name="connsiteY3" fmla="*/ 131017 h 262033"/>
              <a:gd name="connsiteX4" fmla="*/ 807721 w 807721"/>
              <a:gd name="connsiteY4" fmla="*/ 131017 h 262033"/>
              <a:gd name="connsiteX5" fmla="*/ 676704 w 807721"/>
              <a:gd name="connsiteY5" fmla="*/ 262034 h 262033"/>
              <a:gd name="connsiteX6" fmla="*/ 131017 w 807721"/>
              <a:gd name="connsiteY6" fmla="*/ 262033 h 262033"/>
              <a:gd name="connsiteX7" fmla="*/ 0 w 807721"/>
              <a:gd name="connsiteY7" fmla="*/ 131016 h 262033"/>
              <a:gd name="connsiteX8" fmla="*/ 0 w 807721"/>
              <a:gd name="connsiteY8" fmla="*/ 131017 h 26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721" h="262033" extrusionOk="0">
                <a:moveTo>
                  <a:pt x="0" y="131017"/>
                </a:moveTo>
                <a:cubicBezTo>
                  <a:pt x="8830" y="64429"/>
                  <a:pt x="68823" y="2466"/>
                  <a:pt x="131017" y="0"/>
                </a:cubicBezTo>
                <a:cubicBezTo>
                  <a:pt x="356981" y="-34528"/>
                  <a:pt x="477889" y="16313"/>
                  <a:pt x="676705" y="0"/>
                </a:cubicBezTo>
                <a:cubicBezTo>
                  <a:pt x="768750" y="-8370"/>
                  <a:pt x="808023" y="51864"/>
                  <a:pt x="807722" y="131017"/>
                </a:cubicBezTo>
                <a:lnTo>
                  <a:pt x="807721" y="131017"/>
                </a:lnTo>
                <a:cubicBezTo>
                  <a:pt x="790753" y="212569"/>
                  <a:pt x="751620" y="240969"/>
                  <a:pt x="676704" y="262034"/>
                </a:cubicBezTo>
                <a:cubicBezTo>
                  <a:pt x="561878" y="308884"/>
                  <a:pt x="370118" y="226603"/>
                  <a:pt x="131017" y="262033"/>
                </a:cubicBezTo>
                <a:cubicBezTo>
                  <a:pt x="37375" y="261225"/>
                  <a:pt x="5281" y="208846"/>
                  <a:pt x="0" y="131016"/>
                </a:cubicBezTo>
                <a:lnTo>
                  <a:pt x="0" y="131017"/>
                </a:lnTo>
                <a:close/>
              </a:path>
            </a:pathLst>
          </a:custGeom>
          <a:noFill/>
          <a:ln>
            <a:solidFill>
              <a:schemeClr val="bg1"/>
            </a:solidFill>
            <a:prstDash val="sysDash"/>
            <a:extLst>
              <a:ext uri="{C807C97D-BFC1-408E-A445-0C87EB9F89A2}">
                <ask:lineSketchStyleProps xmlns:ask="http://schemas.microsoft.com/office/drawing/2018/sketchyshapes" sd="3501260728">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E6DA1F2-0BF0-2F49-6DFD-E3D3EB8BF53A}"/>
              </a:ext>
            </a:extLst>
          </p:cNvPr>
          <p:cNvSpPr txBox="1"/>
          <p:nvPr/>
        </p:nvSpPr>
        <p:spPr>
          <a:xfrm>
            <a:off x="6179302" y="7204439"/>
            <a:ext cx="1190919" cy="307777"/>
          </a:xfrm>
          <a:prstGeom prst="rect">
            <a:avLst/>
          </a:prstGeom>
          <a:noFill/>
        </p:spPr>
        <p:txBody>
          <a:bodyPr wrap="square" rtlCol="0">
            <a:spAutoFit/>
          </a:bodyPr>
          <a:lstStyle/>
          <a:p>
            <a:r>
              <a:rPr lang="en-US" sz="1400" dirty="0">
                <a:solidFill>
                  <a:schemeClr val="bg1"/>
                </a:solidFill>
                <a:latin typeface="Product Sans" panose="020B0403030502040203" pitchFamily="34" charset="0"/>
              </a:rPr>
              <a:t>Explore Now</a:t>
            </a:r>
          </a:p>
        </p:txBody>
      </p:sp>
      <p:sp>
        <p:nvSpPr>
          <p:cNvPr id="8" name="TextBox 7">
            <a:extLst>
              <a:ext uri="{FF2B5EF4-FFF2-40B4-BE49-F238E27FC236}">
                <a16:creationId xmlns:a16="http://schemas.microsoft.com/office/drawing/2014/main" id="{F92C789D-F398-7928-7E56-5D60C718E3A0}"/>
              </a:ext>
            </a:extLst>
          </p:cNvPr>
          <p:cNvSpPr txBox="1"/>
          <p:nvPr/>
        </p:nvSpPr>
        <p:spPr>
          <a:xfrm>
            <a:off x="420365" y="514461"/>
            <a:ext cx="10922825" cy="2585323"/>
          </a:xfrm>
          <a:prstGeom prst="rect">
            <a:avLst/>
          </a:prstGeom>
          <a:noFill/>
        </p:spPr>
        <p:txBody>
          <a:bodyPr wrap="square" rtlCol="0">
            <a:spAutoFit/>
          </a:bodyPr>
          <a:lstStyle/>
          <a:p>
            <a:pPr algn="just"/>
            <a:r>
              <a:rPr lang="en-US" dirty="0">
                <a:solidFill>
                  <a:schemeClr val="bg1"/>
                </a:solidFill>
                <a:latin typeface="Product Sans" panose="020B0403030502040203" pitchFamily="34" charset="0"/>
              </a:rPr>
              <a:t>One-Click Access – Users with ADHD can instantly jump between sections (Jobs/Community/Support) without losing focus.  </a:t>
            </a:r>
          </a:p>
          <a:p>
            <a:pPr algn="just"/>
            <a:r>
              <a:rPr lang="en-US" dirty="0">
                <a:solidFill>
                  <a:schemeClr val="bg1"/>
                </a:solidFill>
                <a:latin typeface="Product Sans" panose="020B0403030502040203" pitchFamily="34" charset="0"/>
              </a:rPr>
              <a:t>Clear Hierarchy – Autistic users benefit from predictable, structured navigation with consistent labels and placement.  </a:t>
            </a:r>
          </a:p>
          <a:p>
            <a:pPr algn="just"/>
            <a:r>
              <a:rPr lang="en-US" dirty="0">
                <a:solidFill>
                  <a:schemeClr val="bg1"/>
                </a:solidFill>
                <a:latin typeface="Product Sans" panose="020B0403030502040203" pitchFamily="34" charset="0"/>
              </a:rPr>
              <a:t>Emergency Exit – Anxiety-prone users can quickly return "Home" or access "Contact Help" if overwhelmed.  </a:t>
            </a:r>
          </a:p>
          <a:p>
            <a:pPr algn="just"/>
            <a:endParaRPr lang="en-US" dirty="0">
              <a:solidFill>
                <a:schemeClr val="bg1"/>
              </a:solidFill>
              <a:latin typeface="Product Sans" panose="020B0403030502040203" pitchFamily="34" charset="0"/>
            </a:endParaRPr>
          </a:p>
          <a:p>
            <a:pPr algn="just"/>
            <a:r>
              <a:rPr lang="en-US" dirty="0">
                <a:solidFill>
                  <a:schemeClr val="bg1"/>
                </a:solidFill>
                <a:latin typeface="Product Sans" panose="020B0403030502040203" pitchFamily="34" charset="0"/>
              </a:rPr>
              <a:t>*(Bonus: Mobile menu avoids sensory overload with minimal icons/text.)* 🧠✨  </a:t>
            </a:r>
          </a:p>
          <a:p>
            <a:pPr algn="just"/>
            <a:endParaRPr lang="en-US" dirty="0">
              <a:solidFill>
                <a:schemeClr val="bg1"/>
              </a:solidFill>
              <a:latin typeface="Product Sans" panose="020B0403030502040203" pitchFamily="34" charset="0"/>
            </a:endParaRPr>
          </a:p>
          <a:p>
            <a:pPr algn="just"/>
            <a:r>
              <a:rPr lang="en-US" dirty="0">
                <a:solidFill>
                  <a:schemeClr val="bg1"/>
                </a:solidFill>
                <a:latin typeface="Product Sans" panose="020B0403030502040203" pitchFamily="34" charset="0"/>
              </a:rPr>
              <a:t>Why it matters: The navbar isn’t just links—it’s a </a:t>
            </a:r>
            <a:r>
              <a:rPr lang="en-US" b="1" dirty="0">
                <a:solidFill>
                  <a:schemeClr val="bg1"/>
                </a:solidFill>
                <a:latin typeface="Product Sans" panose="020B0403030502040203" pitchFamily="34" charset="0"/>
              </a:rPr>
              <a:t>stress-free compass</a:t>
            </a:r>
            <a:r>
              <a:rPr lang="en-US" dirty="0">
                <a:solidFill>
                  <a:schemeClr val="bg1"/>
                </a:solidFill>
                <a:latin typeface="Product Sans" panose="020B0403030502040203" pitchFamily="34" charset="0"/>
              </a:rPr>
              <a:t> tailored to diverse cognitive needs.  </a:t>
            </a:r>
          </a:p>
        </p:txBody>
      </p:sp>
    </p:spTree>
    <p:extLst>
      <p:ext uri="{BB962C8B-B14F-4D97-AF65-F5344CB8AC3E}">
        <p14:creationId xmlns:p14="http://schemas.microsoft.com/office/powerpoint/2010/main" val="13143747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70EC9BC-8C39-B0BE-C374-6CF393CDF5A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7E8CEE-FF50-49F5-8B18-27B06E58E1AC}"/>
              </a:ext>
            </a:extLst>
          </p:cNvPr>
          <p:cNvSpPr txBox="1"/>
          <p:nvPr/>
        </p:nvSpPr>
        <p:spPr>
          <a:xfrm>
            <a:off x="210312" y="260342"/>
            <a:ext cx="5530088" cy="646331"/>
          </a:xfrm>
          <a:prstGeom prst="rect">
            <a:avLst/>
          </a:prstGeom>
          <a:noFill/>
        </p:spPr>
        <p:txBody>
          <a:bodyPr wrap="square">
            <a:spAutoFit/>
          </a:bodyPr>
          <a:lstStyle/>
          <a:p>
            <a:r>
              <a:rPr lang="en-US" sz="3600" b="1" dirty="0">
                <a:solidFill>
                  <a:srgbClr val="FFFBB1"/>
                </a:solidFill>
                <a:effectLst/>
                <a:latin typeface="Product Sans" panose="020B0403030502040203" pitchFamily="34" charset="0"/>
              </a:rPr>
              <a:t>Home Page</a:t>
            </a:r>
          </a:p>
        </p:txBody>
      </p:sp>
      <p:pic>
        <p:nvPicPr>
          <p:cNvPr id="4" name="Picture 3" descr="A screenshot of a computer&#10;&#10;AI-generated content may be incorrect.">
            <a:extLst>
              <a:ext uri="{FF2B5EF4-FFF2-40B4-BE49-F238E27FC236}">
                <a16:creationId xmlns:a16="http://schemas.microsoft.com/office/drawing/2014/main" id="{C34BB10B-9323-1663-3D78-8631A138B7C0}"/>
              </a:ext>
            </a:extLst>
          </p:cNvPr>
          <p:cNvPicPr>
            <a:picLocks noChangeAspect="1"/>
          </p:cNvPicPr>
          <p:nvPr/>
        </p:nvPicPr>
        <p:blipFill>
          <a:blip r:embed="rId2"/>
          <a:stretch>
            <a:fillRect/>
          </a:stretch>
        </p:blipFill>
        <p:spPr>
          <a:xfrm>
            <a:off x="1535645" y="1062280"/>
            <a:ext cx="8705850" cy="5441157"/>
          </a:xfrm>
          <a:prstGeom prst="roundRect">
            <a:avLst>
              <a:gd name="adj" fmla="val 1480"/>
            </a:avLst>
          </a:prstGeom>
        </p:spPr>
      </p:pic>
    </p:spTree>
    <p:extLst>
      <p:ext uri="{BB962C8B-B14F-4D97-AF65-F5344CB8AC3E}">
        <p14:creationId xmlns:p14="http://schemas.microsoft.com/office/powerpoint/2010/main" val="38731319"/>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TotalTime>
  <Words>438</Words>
  <Application>Microsoft Macintosh PowerPoint</Application>
  <PresentationFormat>Widescreen</PresentationFormat>
  <Paragraphs>76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Product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Thakur Sameer Shetty Tammana</dc:creator>
  <cp:lastModifiedBy>Thakur Sameer Shetty Tammana</cp:lastModifiedBy>
  <cp:revision>6</cp:revision>
  <cp:lastPrinted>2025-03-25T02:12:07Z</cp:lastPrinted>
  <dcterms:created xsi:type="dcterms:W3CDTF">2025-03-25T00:30:09Z</dcterms:created>
  <dcterms:modified xsi:type="dcterms:W3CDTF">2025-03-25T03:42:03Z</dcterms:modified>
</cp:coreProperties>
</file>